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3" r:id="rId5"/>
    <p:sldId id="265" r:id="rId6"/>
    <p:sldId id="275" r:id="rId7"/>
    <p:sldId id="303" r:id="rId8"/>
    <p:sldId id="276" r:id="rId9"/>
    <p:sldId id="304" r:id="rId10"/>
    <p:sldId id="277" r:id="rId11"/>
    <p:sldId id="305" r:id="rId12"/>
    <p:sldId id="278" r:id="rId13"/>
    <p:sldId id="306" r:id="rId14"/>
    <p:sldId id="279" r:id="rId15"/>
    <p:sldId id="307" r:id="rId16"/>
    <p:sldId id="280" r:id="rId17"/>
    <p:sldId id="308" r:id="rId18"/>
    <p:sldId id="292" r:id="rId19"/>
    <p:sldId id="309" r:id="rId20"/>
    <p:sldId id="298" r:id="rId21"/>
    <p:sldId id="310" r:id="rId22"/>
    <p:sldId id="300" r:id="rId23"/>
    <p:sldId id="311" r:id="rId24"/>
    <p:sldId id="302" r:id="rId25"/>
    <p:sldId id="312" r:id="rId26"/>
  </p:sldIdLst>
  <p:sldSz cx="12188825" cy="6858000"/>
  <p:notesSz cx="6858000" cy="9144000"/>
  <p:custDataLst>
    <p:tags r:id="rId29"/>
  </p:custDataLst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29" autoAdjust="0"/>
  </p:normalViewPr>
  <p:slideViewPr>
    <p:cSldViewPr showGuides="1">
      <p:cViewPr varScale="1">
        <p:scale>
          <a:sx n="45" d="100"/>
          <a:sy n="45" d="100"/>
        </p:scale>
        <p:origin x="600" y="5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4FBF478-76C8-4C69-95A6-5564910A43D9}" type="datetime1">
              <a:rPr lang="sk-SK" smtClean="0"/>
              <a:pPr algn="r" rtl="0"/>
              <a:t>19.02.2021</a:t>
            </a:fld>
            <a:endParaRPr lang="sk-SK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sk-SK" smtClean="0"/>
              <a:pPr algn="r" rtl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8E4AB7E-389B-4708-AF25-04AB256EE86E}" type="datetime1">
              <a:rPr lang="sk-SK" noProof="0" smtClean="0"/>
              <a:pPr/>
              <a:t>19.02.2021</a:t>
            </a:fld>
            <a:endParaRPr lang="sk-SK" noProof="0" dirty="0"/>
          </a:p>
        </p:txBody>
      </p:sp>
      <p:sp>
        <p:nvSpPr>
          <p:cNvPr id="4" name="Zástupný objekt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 smtClean="0"/>
              <a:t>Upraviť štýl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 smtClean="0"/>
              <a:t>Kliknite sem a upravte štýl predlohy podnadpisov.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k-SK" noProof="0" dirty="0" smtClean="0"/>
              <a:t>Upravte štýl predlohy textu.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6DEB61-A2FE-4438-8DB2-41BE5B157831}" type="datetime1">
              <a:rPr lang="sk-SK" noProof="0" smtClean="0"/>
              <a:pPr/>
              <a:t>19.02.2021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k-SK" noProof="0" dirty="0" smtClean="0"/>
              <a:t>Upravte štýl predlohy textu.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8051C9-F67D-42B3-8547-4ED70EEE8AD0}" type="datetime1">
              <a:rPr lang="sk-SK" noProof="0" smtClean="0"/>
              <a:pPr/>
              <a:t>19.02.2021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sk-SK" noProof="0" dirty="0" smtClean="0"/>
              <a:t>Upravte štýl predlohy textu.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274564-1C23-4CA5-BC3F-1A0E76EC18EA}" type="datetime1">
              <a:rPr lang="sk-SK" noProof="0" smtClean="0"/>
              <a:pPr/>
              <a:t>19.02.2021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dirty="0" smtClean="0"/>
              <a:t>Upravte štýl predlohy textu.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80BA7C-89B3-43DC-B597-6FE7F553FC21}" type="datetime1">
              <a:rPr lang="sk-SK" noProof="0" smtClean="0"/>
              <a:pPr/>
              <a:t>19.02.2021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k-SK" noProof="0" dirty="0" smtClean="0"/>
              <a:t>Upravte štýl predlohy textu.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k-SK" noProof="0" dirty="0" smtClean="0"/>
              <a:t>Upravte štýl predlohy textu.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486B19-4FA6-41C2-BEC0-930B75C88018}" type="datetime1">
              <a:rPr lang="sk-SK" noProof="0" smtClean="0"/>
              <a:pPr/>
              <a:t>19.02.2021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noProof="0" dirty="0" smtClean="0"/>
              <a:t>Upravte štýl predlohy textu.</a:t>
            </a:r>
            <a:endParaRPr lang="sk-SK" noProof="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k-SK" noProof="0" dirty="0" smtClean="0"/>
              <a:t>Upravte štýl predlohy textu.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noProof="0" dirty="0" smtClean="0"/>
              <a:t>Upravte štýl predlohy textu.</a:t>
            </a:r>
            <a:endParaRPr lang="sk-SK" noProof="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k-SK" noProof="0" dirty="0" smtClean="0"/>
              <a:t>Upravte štýl predlohy textu.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F63C9F-75EE-4793-BDCD-4221CD4ED39D}" type="datetime1">
              <a:rPr lang="sk-SK" noProof="0" smtClean="0"/>
              <a:pPr/>
              <a:t>19.02.2021</a:t>
            </a:fld>
            <a:endParaRPr lang="sk-SK" noProof="0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BE476E-B8D6-4121-A506-6BA000A1CCE7}" type="datetime1">
              <a:rPr lang="sk-SK" noProof="0" smtClean="0"/>
              <a:pPr/>
              <a:t>19.02.2021</a:t>
            </a:fld>
            <a:endParaRPr lang="sk-SK" noProof="0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A2DFA9-D879-44EC-97AE-D1487988B77D}" type="datetime1">
              <a:rPr lang="sk-SK" noProof="0" smtClean="0"/>
              <a:pPr/>
              <a:t>19.02.2021</a:t>
            </a:fld>
            <a:endParaRPr lang="sk-SK" noProof="0" dirty="0"/>
          </a:p>
        </p:txBody>
      </p:sp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k-SK" noProof="0" dirty="0" smtClean="0"/>
              <a:t>Upravte štýl predlohy textu.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 noProof="0" dirty="0" smtClean="0"/>
              <a:t>Upravte štýl predlohy textu.</a:t>
            </a:r>
            <a:endParaRPr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07A669-34C3-4494-8557-CCA0770C295D}" type="datetime1">
              <a:rPr lang="sk-SK" noProof="0" smtClean="0"/>
              <a:pPr/>
              <a:t>19.02.2021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 noProof="0" dirty="0" smtClean="0"/>
              <a:t>Upravte štýl predlohy textu.</a:t>
            </a:r>
            <a:endParaRPr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BD4181-6A62-4267-AFAF-61715D47F93B}" type="datetime1">
              <a:rPr lang="sk-SK" noProof="0" smtClean="0"/>
              <a:pPr/>
              <a:t>19.02.2021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 smtClean="0"/>
              <a:t>Upravte štýl predlohy textu.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2E394-C29D-4FE2-A2D4-689B1568FA46}" type="datetime1">
              <a:rPr lang="sk-SK" noProof="0" smtClean="0"/>
              <a:pPr/>
              <a:t>19.02.2021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614692" y="764704"/>
            <a:ext cx="3267472" cy="5112568"/>
          </a:xfrm>
        </p:spPr>
        <p:txBody>
          <a:bodyPr/>
          <a:lstStyle/>
          <a:p>
            <a:r>
              <a:rPr lang="sk-SK" dirty="0" smtClean="0"/>
              <a:t>1 . </a:t>
            </a:r>
            <a:r>
              <a:rPr lang="sk-SK" dirty="0" err="1" smtClean="0"/>
              <a:t>Ob</a:t>
            </a:r>
            <a:endParaRPr lang="sk-SK" dirty="0" smtClean="0"/>
          </a:p>
          <a:p>
            <a:r>
              <a:rPr lang="sk-SK" dirty="0" smtClean="0"/>
              <a:t>2. </a:t>
            </a:r>
            <a:r>
              <a:rPr lang="sk-SK" dirty="0" err="1" smtClean="0"/>
              <a:t>Jenisej</a:t>
            </a:r>
            <a:endParaRPr lang="sk-SK" dirty="0" smtClean="0"/>
          </a:p>
          <a:p>
            <a:r>
              <a:rPr lang="sk-SK" dirty="0" smtClean="0"/>
              <a:t>3. Lena</a:t>
            </a:r>
          </a:p>
          <a:p>
            <a:r>
              <a:rPr lang="sk-SK" dirty="0" smtClean="0"/>
              <a:t>4. </a:t>
            </a:r>
            <a:r>
              <a:rPr lang="sk-SK" dirty="0" err="1" smtClean="0"/>
              <a:t>Amur</a:t>
            </a:r>
            <a:endParaRPr lang="sk-SK" dirty="0" smtClean="0"/>
          </a:p>
          <a:p>
            <a:r>
              <a:rPr lang="sk-SK" dirty="0" smtClean="0"/>
              <a:t>5. </a:t>
            </a:r>
            <a:r>
              <a:rPr lang="sk-SK" dirty="0" err="1" smtClean="0"/>
              <a:t>Huang</a:t>
            </a:r>
            <a:r>
              <a:rPr lang="sk-SK" dirty="0" smtClean="0"/>
              <a:t> </a:t>
            </a:r>
            <a:r>
              <a:rPr lang="sk-SK" dirty="0" err="1" smtClean="0"/>
              <a:t>He</a:t>
            </a:r>
            <a:endParaRPr lang="sk-SK" dirty="0" smtClean="0"/>
          </a:p>
          <a:p>
            <a:r>
              <a:rPr lang="sk-SK" dirty="0" smtClean="0"/>
              <a:t>6. </a:t>
            </a:r>
            <a:r>
              <a:rPr lang="sk-SK" dirty="0" err="1" smtClean="0"/>
              <a:t>Chang</a:t>
            </a:r>
            <a:r>
              <a:rPr lang="sk-SK" dirty="0" smtClean="0"/>
              <a:t> </a:t>
            </a:r>
            <a:r>
              <a:rPr lang="sk-SK" dirty="0" err="1" smtClean="0"/>
              <a:t>Jiang</a:t>
            </a:r>
            <a:endParaRPr lang="sk-SK" dirty="0" smtClean="0"/>
          </a:p>
          <a:p>
            <a:r>
              <a:rPr lang="sk-SK" dirty="0" smtClean="0"/>
              <a:t> 7. Mekong</a:t>
            </a:r>
          </a:p>
          <a:p>
            <a:r>
              <a:rPr lang="sk-SK" dirty="0" smtClean="0"/>
              <a:t>8. Ganga</a:t>
            </a:r>
          </a:p>
          <a:p>
            <a:r>
              <a:rPr lang="sk-SK" dirty="0" smtClean="0"/>
              <a:t>9. Indus</a:t>
            </a:r>
            <a:endParaRPr lang="sk-SK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8254652" cy="686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LISTNATÉ A ZMIEŠANÉ LESY 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2413" y="2338535"/>
            <a:ext cx="9134391" cy="4114801"/>
          </a:xfrm>
        </p:spPr>
        <p:txBody>
          <a:bodyPr>
            <a:normAutofit/>
          </a:bodyPr>
          <a:lstStyle/>
          <a:p>
            <a:r>
              <a:rPr lang="sk-SK" sz="4000" dirty="0" smtClean="0"/>
              <a:t>východná Ázia dostatok zrážok</a:t>
            </a:r>
          </a:p>
          <a:p>
            <a:r>
              <a:rPr lang="sk-SK" sz="4000" dirty="0" smtClean="0"/>
              <a:t>rastlinstvo: buk, dub, javor</a:t>
            </a:r>
          </a:p>
          <a:p>
            <a:r>
              <a:rPr lang="sk-SK" sz="4000" dirty="0" smtClean="0"/>
              <a:t>živočíšstvo: srny, jelene, hady</a:t>
            </a:r>
            <a:endParaRPr lang="sk-SK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756" y="-315416"/>
            <a:ext cx="9144001" cy="1371600"/>
          </a:xfrm>
        </p:spPr>
        <p:txBody>
          <a:bodyPr/>
          <a:lstStyle/>
          <a:p>
            <a:r>
              <a:rPr lang="sk-SK" dirty="0" smtClean="0"/>
              <a:t>    STEPI </a:t>
            </a:r>
            <a:endParaRPr lang="sk-SK" dirty="0"/>
          </a:p>
        </p:txBody>
      </p:sp>
      <p:pic>
        <p:nvPicPr>
          <p:cNvPr id="28674" name="Picture 2" descr="Výsledok vyhľadávania obrázkov pre dopyt Ste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363" y="3000375"/>
            <a:ext cx="6526461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Výsledok vyhľadávania obrázkov pre dopyt stepi zvier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460" y="0"/>
            <a:ext cx="45822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Zuzana\Desktop\28537991_2016063191755987_211720091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771" y="1124744"/>
            <a:ext cx="5323073" cy="553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Rovná spojovacia šípka 6"/>
          <p:cNvCxnSpPr/>
          <p:nvPr/>
        </p:nvCxnSpPr>
        <p:spPr>
          <a:xfrm>
            <a:off x="1413892" y="1052736"/>
            <a:ext cx="2016224" cy="24482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STEPI</a:t>
            </a:r>
            <a:endParaRPr lang="sk-SK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2413" y="2266527"/>
            <a:ext cx="9134391" cy="4114801"/>
          </a:xfrm>
        </p:spPr>
        <p:txBody>
          <a:bodyPr>
            <a:normAutofit/>
          </a:bodyPr>
          <a:lstStyle/>
          <a:p>
            <a:r>
              <a:rPr lang="sk-SK" sz="3600" dirty="0" smtClean="0"/>
              <a:t>trávnaté plochy, mnohé oblasti človek pretvoril na poľnohospodársku krajinu </a:t>
            </a:r>
          </a:p>
          <a:p>
            <a:r>
              <a:rPr lang="sk-SK" sz="3600" dirty="0" smtClean="0"/>
              <a:t>najväčšie plochy Kazachstan, Mongolsko</a:t>
            </a:r>
          </a:p>
          <a:p>
            <a:r>
              <a:rPr lang="sk-SK" sz="3600" dirty="0" smtClean="0"/>
              <a:t>hlodavce, zajac, mačkovité šelmy</a:t>
            </a:r>
          </a:p>
          <a:p>
            <a:pPr>
              <a:buNone/>
            </a:pPr>
            <a:endParaRPr lang="sk-SK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uzana\Desktop\28537991_2016063191755987_211720091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476" y="188640"/>
            <a:ext cx="5323073" cy="553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764" y="260648"/>
            <a:ext cx="9144001" cy="91588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  Púšte a polopúšte mierneho </a:t>
            </a:r>
            <a:br>
              <a:rPr lang="sk-SK" dirty="0" smtClean="0"/>
            </a:br>
            <a:r>
              <a:rPr lang="sk-SK" dirty="0" smtClean="0"/>
              <a:t>     pásma</a:t>
            </a:r>
            <a:endParaRPr lang="sk-SK" dirty="0"/>
          </a:p>
        </p:txBody>
      </p:sp>
      <p:pic>
        <p:nvPicPr>
          <p:cNvPr id="26626" name="Picture 2" descr="Výsledok vyhľadávania obrázkov pre dopyt púšt Go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667047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Výsledok vyhľadávania obrázkov pre dopyt Taklamakan púšť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12188825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Rovná spojovacia šípka 5"/>
          <p:cNvCxnSpPr/>
          <p:nvPr/>
        </p:nvCxnSpPr>
        <p:spPr>
          <a:xfrm>
            <a:off x="2061964" y="908720"/>
            <a:ext cx="6480720" cy="18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8038628" y="4365104"/>
            <a:ext cx="39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Aké púšte mierneho pásma poznáte? 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820" y="404664"/>
            <a:ext cx="11089232" cy="1751856"/>
          </a:xfrm>
        </p:spPr>
        <p:txBody>
          <a:bodyPr>
            <a:noAutofit/>
          </a:bodyPr>
          <a:lstStyle/>
          <a:p>
            <a:r>
              <a:rPr lang="sk-SK" sz="5400" dirty="0" smtClean="0"/>
              <a:t>Púšte a polopúšte mierneho pásma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2413" y="2770583"/>
            <a:ext cx="9134391" cy="4114801"/>
          </a:xfrm>
        </p:spPr>
        <p:txBody>
          <a:bodyPr>
            <a:normAutofit/>
          </a:bodyPr>
          <a:lstStyle/>
          <a:p>
            <a:r>
              <a:rPr lang="sk-SK" sz="3600" dirty="0" smtClean="0"/>
              <a:t>východne od Kaspického mora v zrážkovom tieni </a:t>
            </a:r>
            <a:r>
              <a:rPr lang="sk-SK" sz="3600" dirty="0" err="1" smtClean="0"/>
              <a:t>Himaláji</a:t>
            </a:r>
            <a:endParaRPr lang="sk-SK" sz="3600" dirty="0" smtClean="0"/>
          </a:p>
          <a:p>
            <a:r>
              <a:rPr lang="sk-SK" sz="3600" dirty="0" smtClean="0"/>
              <a:t>Gobi a </a:t>
            </a:r>
            <a:r>
              <a:rPr lang="sk-SK" sz="3600" dirty="0" err="1" smtClean="0"/>
              <a:t>Taklamakan</a:t>
            </a:r>
            <a:r>
              <a:rPr lang="sk-SK" sz="3600" dirty="0" smtClean="0"/>
              <a:t> </a:t>
            </a:r>
            <a:endParaRPr lang="sk-SK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756" y="188640"/>
            <a:ext cx="9144001" cy="795536"/>
          </a:xfrm>
        </p:spPr>
        <p:txBody>
          <a:bodyPr/>
          <a:lstStyle/>
          <a:p>
            <a:r>
              <a:rPr lang="sk-SK" dirty="0" smtClean="0"/>
              <a:t>  Tropické púšte a polopúšte </a:t>
            </a:r>
            <a:endParaRPr lang="sk-SK" dirty="0"/>
          </a:p>
        </p:txBody>
      </p:sp>
      <p:pic>
        <p:nvPicPr>
          <p:cNvPr id="10242" name="Picture 2" descr="Výsledok vyhľadávania obrázkov pre dopyt tropické púšte a polopúš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7440"/>
            <a:ext cx="72465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Zuzana\Desktop\28537991_2016063191755987_211720091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752" y="0"/>
            <a:ext cx="5323073" cy="553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Výsledok vyhľadávania obrázkov pre dopyt tropické púšte a polopúš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4531" y="3761656"/>
            <a:ext cx="501429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Rovná spojovacia šípka 6"/>
          <p:cNvCxnSpPr/>
          <p:nvPr/>
        </p:nvCxnSpPr>
        <p:spPr>
          <a:xfrm>
            <a:off x="2061964" y="908720"/>
            <a:ext cx="5328592" cy="22322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2413" y="2626567"/>
            <a:ext cx="9134391" cy="4114801"/>
          </a:xfrm>
        </p:spPr>
        <p:txBody>
          <a:bodyPr>
            <a:normAutofit/>
          </a:bodyPr>
          <a:lstStyle/>
          <a:p>
            <a:r>
              <a:rPr lang="sk-SK" sz="3600" dirty="0" smtClean="0"/>
              <a:t>rastlinstvo a živočíšstvo len v oázach </a:t>
            </a:r>
            <a:endParaRPr lang="sk-SK" sz="36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404647" cy="1371600"/>
          </a:xfrm>
        </p:spPr>
        <p:txBody>
          <a:bodyPr>
            <a:noAutofit/>
          </a:bodyPr>
          <a:lstStyle/>
          <a:p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Tropické púšte a polopúšte </a:t>
            </a:r>
            <a:endParaRPr lang="sk-SK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uzana\Desktop\28537991_2016063191755987_211720091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372" y="260648"/>
            <a:ext cx="6120680" cy="636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756" y="476672"/>
            <a:ext cx="9144001" cy="795536"/>
          </a:xfrm>
        </p:spPr>
        <p:txBody>
          <a:bodyPr/>
          <a:lstStyle/>
          <a:p>
            <a:r>
              <a:rPr lang="sk-SK" dirty="0" smtClean="0"/>
              <a:t> Tropické dažďové lesy</a:t>
            </a:r>
            <a:endParaRPr lang="sk-SK" dirty="0"/>
          </a:p>
        </p:txBody>
      </p:sp>
      <p:pic>
        <p:nvPicPr>
          <p:cNvPr id="2050" name="Picture 2" descr="Lombok, Indonéz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332" y="1"/>
            <a:ext cx="6814493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puretravel.com/blog/wp-content/uploads/2013/08/Mother-and-child-orangutans-in-Indonesian-Born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544634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Rovná spojovacia šípka 5"/>
          <p:cNvCxnSpPr/>
          <p:nvPr/>
        </p:nvCxnSpPr>
        <p:spPr>
          <a:xfrm>
            <a:off x="2205980" y="1268760"/>
            <a:ext cx="7200800" cy="32403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2413" y="2770583"/>
            <a:ext cx="9134391" cy="4114801"/>
          </a:xfrm>
        </p:spPr>
        <p:txBody>
          <a:bodyPr>
            <a:normAutofit/>
          </a:bodyPr>
          <a:lstStyle/>
          <a:p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najpestrejšie rastlinstvo a živočíšstvo</a:t>
            </a:r>
          </a:p>
          <a:p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živočíšstvo: hmyz, plazy, vtáky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Tropické dažďové lesy</a:t>
            </a:r>
            <a:endParaRPr lang="sk-SK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Zuzana\Desktop\28537991_2016063191755987_211720091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4" y="980728"/>
            <a:ext cx="5323073" cy="553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756" y="260648"/>
            <a:ext cx="9144001" cy="651520"/>
          </a:xfrm>
        </p:spPr>
        <p:txBody>
          <a:bodyPr/>
          <a:lstStyle/>
          <a:p>
            <a:r>
              <a:rPr lang="sk-SK" dirty="0" smtClean="0"/>
              <a:t> Rastlinstvo vysokých pohorí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2585" y="0"/>
            <a:ext cx="557624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Spanilá príroda Kaukaz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8148" y="4293097"/>
            <a:ext cx="8470677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Rovná spojovacia šípka 6"/>
          <p:cNvCxnSpPr/>
          <p:nvPr/>
        </p:nvCxnSpPr>
        <p:spPr>
          <a:xfrm>
            <a:off x="2205980" y="980728"/>
            <a:ext cx="216024" cy="30243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9349678" cy="2895600"/>
          </a:xfrm>
        </p:spPr>
        <p:txBody>
          <a:bodyPr rtlCol="0"/>
          <a:lstStyle/>
          <a:p>
            <a:pPr algn="ctr" rtl="0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Rastlinstvo a živočíšstvo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ÁZIE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2413" y="2554559"/>
            <a:ext cx="9134391" cy="4114801"/>
          </a:xfrm>
        </p:spPr>
        <p:txBody>
          <a:bodyPr>
            <a:normAutofit/>
          </a:bodyPr>
          <a:lstStyle/>
          <a:p>
            <a:r>
              <a:rPr lang="sk-SK" sz="4000" dirty="0" smtClean="0"/>
              <a:t>s rastúcou nadmorskou výškou sa prejavuje zmena rastlinstva a živočíšstva</a:t>
            </a:r>
          </a:p>
          <a:p>
            <a:endParaRPr lang="sk-SK" sz="4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044607" cy="1371600"/>
          </a:xfrm>
        </p:spPr>
        <p:txBody>
          <a:bodyPr>
            <a:noAutofit/>
          </a:bodyPr>
          <a:lstStyle/>
          <a:p>
            <a:r>
              <a:rPr lang="sk-SK" sz="6000" dirty="0" smtClean="0"/>
              <a:t> Rastlinstvo vysokých pohorí </a:t>
            </a:r>
            <a:endParaRPr lang="sk-SK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756" y="188640"/>
            <a:ext cx="9144001" cy="894928"/>
          </a:xfrm>
        </p:spPr>
        <p:txBody>
          <a:bodyPr/>
          <a:lstStyle/>
          <a:p>
            <a:pPr algn="r"/>
            <a:r>
              <a:rPr lang="sk-SK" dirty="0" smtClean="0"/>
              <a:t>Panda </a:t>
            </a:r>
            <a:r>
              <a:rPr lang="sk-SK" dirty="0" smtClean="0"/>
              <a:t>veľká </a:t>
            </a:r>
            <a:r>
              <a:rPr lang="sk-SK" dirty="0" smtClean="0"/>
              <a:t>– ohrozený druh </a:t>
            </a:r>
            <a:endParaRPr lang="sk-SK" dirty="0"/>
          </a:p>
        </p:txBody>
      </p:sp>
      <p:pic>
        <p:nvPicPr>
          <p:cNvPr id="8" name="Picture 2" descr="Mládě pandy velk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1974" y="980728"/>
            <a:ext cx="6556851" cy="409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ĺžnik 8"/>
          <p:cNvSpPr/>
          <p:nvPr/>
        </p:nvSpPr>
        <p:spPr>
          <a:xfrm>
            <a:off x="5662364" y="6023029"/>
            <a:ext cx="5977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dirty="0" smtClean="0"/>
              <a:t>Tiger </a:t>
            </a:r>
            <a:r>
              <a:rPr lang="sk-SK" sz="3600" dirty="0" smtClean="0"/>
              <a:t>sibírsky </a:t>
            </a:r>
            <a:r>
              <a:rPr lang="sk-SK" sz="3600" dirty="0" smtClean="0"/>
              <a:t>– ohrozený druh </a:t>
            </a:r>
            <a:endParaRPr lang="sk-SK" sz="3600" dirty="0"/>
          </a:p>
        </p:txBody>
      </p:sp>
      <p:pic>
        <p:nvPicPr>
          <p:cNvPr id="36868" name="Picture 4" descr="Výsledok vyhľadávania obrázkov pre dopyt Tiger sibírsky taj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11227"/>
            <a:ext cx="5662364" cy="424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26460" y="0"/>
            <a:ext cx="4464496" cy="1371600"/>
          </a:xfrm>
        </p:spPr>
        <p:txBody>
          <a:bodyPr/>
          <a:lstStyle/>
          <a:p>
            <a:r>
              <a:rPr lang="sk-SK" dirty="0" smtClean="0"/>
              <a:t> POLÁRNE PÚŠTE</a:t>
            </a:r>
            <a:endParaRPr lang="sk-SK" dirty="0"/>
          </a:p>
        </p:txBody>
      </p:sp>
      <p:pic>
        <p:nvPicPr>
          <p:cNvPr id="25604" name="Picture 4" descr="Výsledok vyhľadávania obrázkov pre dopyt polárne púš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317" y="1639119"/>
            <a:ext cx="6958508" cy="5218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Zuzana\Desktop\28537991_2016063191755987_211720091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19675" cy="521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Výsledok vyhľadávania obrázkov pre dopyt polárne púš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844" y="3571874"/>
            <a:ext cx="4381500" cy="328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Rovná spojovacia šípka 8"/>
          <p:cNvCxnSpPr/>
          <p:nvPr/>
        </p:nvCxnSpPr>
        <p:spPr>
          <a:xfrm flipH="1" flipV="1">
            <a:off x="2926060" y="404664"/>
            <a:ext cx="3528392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/>
              <a:t>Polárne púšte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2413" y="2482551"/>
            <a:ext cx="9134391" cy="4114801"/>
          </a:xfrm>
        </p:spPr>
        <p:txBody>
          <a:bodyPr>
            <a:normAutofit/>
          </a:bodyPr>
          <a:lstStyle/>
          <a:p>
            <a:r>
              <a:rPr lang="sk-SK" sz="3600" dirty="0" smtClean="0"/>
              <a:t>počas celého roka sneh</a:t>
            </a:r>
          </a:p>
          <a:p>
            <a:r>
              <a:rPr lang="sk-SK" sz="3600" dirty="0" smtClean="0"/>
              <a:t>ostrovy v Severnom ľadovom oceáne</a:t>
            </a:r>
          </a:p>
          <a:p>
            <a:r>
              <a:rPr lang="sk-SK" sz="3600" dirty="0" smtClean="0"/>
              <a:t>sneh znemožňuje rast rastlinstvu</a:t>
            </a:r>
            <a:endParaRPr lang="sk-SK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uzana\Desktop\28537991_2016063191755987_211720091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96" y="1052736"/>
            <a:ext cx="5019675" cy="521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756" y="0"/>
            <a:ext cx="9144001" cy="1038944"/>
          </a:xfrm>
        </p:spPr>
        <p:txBody>
          <a:bodyPr/>
          <a:lstStyle/>
          <a:p>
            <a:r>
              <a:rPr lang="sk-SK" dirty="0" smtClean="0"/>
              <a:t> TUNDRA </a:t>
            </a:r>
            <a:endParaRPr lang="sk-SK" dirty="0"/>
          </a:p>
        </p:txBody>
      </p:sp>
      <p:pic>
        <p:nvPicPr>
          <p:cNvPr id="26626" name="Picture 2" descr="http://en.wikipedia.org/wiki/Tund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177" y="0"/>
            <a:ext cx="5832648" cy="366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Výsledok vyhľadávania obrázkov pre dopyt tundra živočíc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81736"/>
            <a:ext cx="353769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Výsledok vyhľadávania obrázkov pre dopyt sob arktick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8345" y="361764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Výsledok vyhľadávania obrázkov pre dopyt tundry zvier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8108" y="3743324"/>
            <a:ext cx="4572000" cy="311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Rovná spojovacia šípka 8"/>
          <p:cNvCxnSpPr/>
          <p:nvPr/>
        </p:nvCxnSpPr>
        <p:spPr>
          <a:xfrm>
            <a:off x="1989956" y="980728"/>
            <a:ext cx="108012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/>
              <a:t>TUNDRA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2413" y="2410543"/>
            <a:ext cx="9134391" cy="4114801"/>
          </a:xfrm>
        </p:spPr>
        <p:txBody>
          <a:bodyPr>
            <a:normAutofit/>
          </a:bodyPr>
          <a:lstStyle/>
          <a:p>
            <a:r>
              <a:rPr lang="sk-SK" sz="3600" b="1" dirty="0" err="1" smtClean="0"/>
              <a:t>permafrost</a:t>
            </a:r>
            <a:r>
              <a:rPr lang="sk-SK" sz="3600" b="1" dirty="0" smtClean="0"/>
              <a:t>  - </a:t>
            </a:r>
            <a:r>
              <a:rPr lang="sk-SK" sz="3600" dirty="0" smtClean="0"/>
              <a:t>trvalo zamrznutá pôda</a:t>
            </a:r>
          </a:p>
          <a:p>
            <a:r>
              <a:rPr lang="sk-SK" sz="3600" dirty="0" smtClean="0"/>
              <a:t>rastlinstvo: machy, lišajníky, kríky </a:t>
            </a:r>
          </a:p>
          <a:p>
            <a:r>
              <a:rPr lang="sk-SK" sz="3600" dirty="0" smtClean="0"/>
              <a:t>živočíšstvo: sob arktický, líška polárna, zajac</a:t>
            </a:r>
          </a:p>
          <a:p>
            <a:pPr>
              <a:buNone/>
            </a:pPr>
            <a:endParaRPr lang="sk-SK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Zuzana\Desktop\28537991_2016063191755987_211720091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9150" y="0"/>
            <a:ext cx="5019675" cy="521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748" y="116632"/>
            <a:ext cx="9144001" cy="1371600"/>
          </a:xfrm>
        </p:spPr>
        <p:txBody>
          <a:bodyPr/>
          <a:lstStyle/>
          <a:p>
            <a:r>
              <a:rPr lang="sk-SK" dirty="0" smtClean="0"/>
              <a:t>   TAJGA </a:t>
            </a:r>
            <a:endParaRPr lang="sk-SK" dirty="0"/>
          </a:p>
        </p:txBody>
      </p:sp>
      <p:pic>
        <p:nvPicPr>
          <p:cNvPr id="27650" name="Picture 2" descr="http://fld.czu.cz/vyzkum/nauka_o_lp/biomy/tajg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27987"/>
            <a:ext cx="6440016" cy="483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Výsledok vyhľadávania obrázkov pre dopyt tajga zvier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0076" y="0"/>
            <a:ext cx="39341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Výsledok vyhľadávania obrázkov pre dopyt tajga zvier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4452" y="2560117"/>
            <a:ext cx="5734373" cy="429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Rovná spojovacia šípka 6"/>
          <p:cNvCxnSpPr/>
          <p:nvPr/>
        </p:nvCxnSpPr>
        <p:spPr>
          <a:xfrm>
            <a:off x="2133972" y="1196752"/>
            <a:ext cx="7776864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/>
              <a:t>TAJGA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2413" y="2698575"/>
            <a:ext cx="9134391" cy="4114801"/>
          </a:xfrm>
        </p:spPr>
        <p:txBody>
          <a:bodyPr>
            <a:normAutofit/>
          </a:bodyPr>
          <a:lstStyle/>
          <a:p>
            <a:r>
              <a:rPr lang="sk-SK" sz="3600" dirty="0" smtClean="0"/>
              <a:t>ihličnaté lesy – najmä smreky</a:t>
            </a:r>
          </a:p>
          <a:p>
            <a:r>
              <a:rPr lang="sk-SK" sz="3600" dirty="0" smtClean="0"/>
              <a:t>živočíšstvo: medveď hnedý, vlk, bobor</a:t>
            </a:r>
          </a:p>
          <a:p>
            <a:r>
              <a:rPr lang="sk-SK" sz="3600" dirty="0" smtClean="0"/>
              <a:t>najrozľahlejšie rastlinné pásmo na zemi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Výsledok vyhľadávania obrázkov pre dopyt zmiesane a listnate lesy zvierat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6381" y="0"/>
            <a:ext cx="6382444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756" y="188640"/>
            <a:ext cx="9144001" cy="1152128"/>
          </a:xfrm>
        </p:spPr>
        <p:txBody>
          <a:bodyPr/>
          <a:lstStyle/>
          <a:p>
            <a:r>
              <a:rPr lang="sk-SK" dirty="0" smtClean="0"/>
              <a:t>  Listnaté a zmiešané lesy </a:t>
            </a:r>
            <a:br>
              <a:rPr lang="sk-SK" dirty="0" smtClean="0"/>
            </a:br>
            <a:r>
              <a:rPr lang="sk-SK" dirty="0" smtClean="0"/>
              <a:t>     mierneho pásma </a:t>
            </a:r>
            <a:endParaRPr lang="sk-SK" dirty="0"/>
          </a:p>
        </p:txBody>
      </p:sp>
      <p:pic>
        <p:nvPicPr>
          <p:cNvPr id="28674" name="Picture 2" descr="Výsledok vyhľadávania obrázkov pre dopyt zmiesane a listnate lesy áz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6380" y="3140968"/>
            <a:ext cx="6382445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Zuzana\Desktop\28537991_2016063191755987_211720091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772" y="1268760"/>
            <a:ext cx="5184576" cy="539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Rovná spojovacia šípka 6"/>
          <p:cNvCxnSpPr/>
          <p:nvPr/>
        </p:nvCxnSpPr>
        <p:spPr>
          <a:xfrm>
            <a:off x="2133972" y="1268760"/>
            <a:ext cx="2232248" cy="24482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f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8_TF02895261_TF02895261" id="{1994C4D2-FD51-489D-8318-9BD012210839}" vid="{6262B997-90DC-42A6-9EC7-9085C04CBFDC}"/>
    </a:ext>
  </a:extLst>
</a:theme>
</file>

<file path=ppt/theme/theme2.xml><?xml version="1.0" encoding="utf-8"?>
<a:theme xmlns:a="http://schemas.openxmlformats.org/drawingml/2006/main" name="Motív balíka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0</TotalTime>
  <Words>248</Words>
  <Application>Microsoft Office PowerPoint</Application>
  <PresentationFormat>Vlastná</PresentationFormat>
  <Paragraphs>53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5" baseType="lpstr">
      <vt:lpstr>Arial</vt:lpstr>
      <vt:lpstr>Corbel</vt:lpstr>
      <vt:lpstr>tf02895261</vt:lpstr>
      <vt:lpstr>Prezentácia programu PowerPoint</vt:lpstr>
      <vt:lpstr>Rastlinstvo a živočíšstvo ÁZIE</vt:lpstr>
      <vt:lpstr> POLÁRNE PÚŠTE</vt:lpstr>
      <vt:lpstr>Polárne púšte</vt:lpstr>
      <vt:lpstr> TUNDRA </vt:lpstr>
      <vt:lpstr>TUNDRA</vt:lpstr>
      <vt:lpstr>   TAJGA </vt:lpstr>
      <vt:lpstr>TAJGA</vt:lpstr>
      <vt:lpstr>  Listnaté a zmiešané lesy       mierneho pásma </vt:lpstr>
      <vt:lpstr>LISTNATÉ A ZMIEŠANÉ LESY </vt:lpstr>
      <vt:lpstr>    STEPI </vt:lpstr>
      <vt:lpstr>STEPI</vt:lpstr>
      <vt:lpstr>   Púšte a polopúšte mierneho       pásma</vt:lpstr>
      <vt:lpstr>Púšte a polopúšte mierneho pásma</vt:lpstr>
      <vt:lpstr>  Tropické púšte a polopúšte </vt:lpstr>
      <vt:lpstr>  Tropické púšte a polopúšte </vt:lpstr>
      <vt:lpstr> Tropické dažďové lesy</vt:lpstr>
      <vt:lpstr> Tropické dažďové lesy</vt:lpstr>
      <vt:lpstr> Rastlinstvo vysokých pohorí </vt:lpstr>
      <vt:lpstr> Rastlinstvo vysokých pohorí </vt:lpstr>
      <vt:lpstr>Panda veľká – ohrozený druh </vt:lpstr>
      <vt:lpstr>Ďakujem za pozornosť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2017-03-18T16:47:45Z</dcterms:created>
  <dcterms:modified xsi:type="dcterms:W3CDTF">2021-02-19T07:07:32Z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