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8C2BD"/>
    <a:srgbClr val="4FFF9F"/>
    <a:srgbClr val="14A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20.03.2021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buk&amp;source=lnms&amp;tbm=isch&amp;sa=X&amp;ved=2ahUKEwipoMrozZfpAhUWRxUIHfpaA5UQ_AUoAXoECBcQAw&amp;biw=1366&amp;bih=576" TargetMode="External"/><Relationship Id="rId2" Type="http://schemas.openxmlformats.org/officeDocument/2006/relationships/hyperlink" Target="https://www.google.com/search?q=borovica+lesn%C3%A1&amp;tbm=isch&amp;ved=2ahUKEwjc-pqCzZfpAhUDNxoKHYDvA5cQ2-cCegQIABAA&amp;oq=borovica&amp;gs_lcp=CgNpbWcQARgAMgQIABBDMgIIADIEC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m/search?q=poniklec+ve%C4%BEkokvet%C3%BD&amp;source=lnms&amp;tbm=isch&amp;sa=X&amp;ved=2ahUKEwiYh-na05fpAhUAUBUIHaIFCUsQ_AUoAXoECBcQAw&amp;biw=1366&amp;bih=576" TargetMode="External"/><Relationship Id="rId4" Type="http://schemas.openxmlformats.org/officeDocument/2006/relationships/hyperlink" Target="http://www.savani.wbs.cz/Stromy.html?flash=n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Životné prostredie rastlín</a:t>
            </a:r>
            <a:endParaRPr lang="sk-SK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2.ročník</a:t>
            </a:r>
            <a:endParaRPr lang="cs-CZ" dirty="0" smtClean="0"/>
          </a:p>
          <a:p>
            <a:r>
              <a:rPr lang="cs-CZ" dirty="0" smtClean="0"/>
              <a:t>PRVOUKA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57200" y="762000"/>
            <a:ext cx="7620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ZDROJE:</a:t>
            </a:r>
          </a:p>
          <a:p>
            <a:endParaRPr lang="cs-CZ" sz="32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https://www.google.com/search?q=borovica+lesn%C3%A1&amp;tbm=isch&amp;ved=2ahUKEwjc-pqCzZfpAhUDNxoKHYDvA5cQ2-cCegQIABAA&amp;oq=borovica&amp;gs_lcp=CgNpbWcQARgAMgQIABBDMgIIADIECA</a:t>
            </a:r>
            <a:endParaRPr lang="sk-SK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sk-SK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https://www.google.com/search?q=buk&amp;source=lnms&amp;tbm=isch&amp;sa=X&amp;ved=2ahUKEwipoMrozZfpAhUWRxUIHfpaA5UQ_AUoAXoECBcQAw&amp;biw=1366&amp;bih=576#imgrc=bRkltlrJX09MKM&amp;imgdii=3ApokFHo7L4IzM</a:t>
            </a:r>
            <a:endParaRPr lang="sk-SK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sk-SK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http://www.savani.wbs.cz/Stromy.html?flash=ne</a:t>
            </a:r>
            <a:endParaRPr lang="sk-SK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sk-SK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https://www.google.com/search?q=poniklec+ve%C4%BEkokvet%C3%BD&amp;source=lnms&amp;tbm=isch&amp;sa=X&amp;ved=2ahUKEwiYh-na05fpAhUAUBUIHaIFCUsQ_AUoAXoECBcQAw&amp;biw=1366&amp;bih=576#imgrc=AkhJiFMhaFdxtM</a:t>
            </a:r>
            <a:endParaRPr lang="sk-SK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mina\Desktop\KORONA\MOJE VÝKAZY PRAC.ČINNOSTI\Obrázky\Brehy\Rastliny rastúce pri v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2209800" cy="2138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lokTextu 4"/>
          <p:cNvSpPr txBox="1"/>
          <p:nvPr/>
        </p:nvSpPr>
        <p:spPr>
          <a:xfrm>
            <a:off x="1828800" y="16764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6" name="Bublina v tvare zaobleného obdĺžnika 5"/>
          <p:cNvSpPr/>
          <p:nvPr/>
        </p:nvSpPr>
        <p:spPr>
          <a:xfrm rot="20056251">
            <a:off x="325175" y="415327"/>
            <a:ext cx="949849" cy="661855"/>
          </a:xfrm>
          <a:prstGeom prst="wedgeRoundRectCallout">
            <a:avLst>
              <a:gd name="adj1" fmla="val -17306"/>
              <a:gd name="adj2" fmla="val 85543"/>
              <a:gd name="adj3" fmla="val 16667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tx1"/>
                </a:solidFill>
              </a:rPr>
              <a:t>Rastliny rastúce pri vode</a:t>
            </a:r>
            <a:endParaRPr lang="sk-SK" sz="12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Mamina\Desktop\KORONA\MOJE VÝKAZY PRAC.ČINNOSTI\Obrázky\Lesné\z_handlovej_do_jedl_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207591"/>
            <a:ext cx="2209800" cy="2370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Mamina\Desktop\KORONA\MOJE VÝKAZY PRAC.ČINNOSTI\Obrázky\Lúčne\Rastliny lúčneho spoločenst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06711">
            <a:off x="6310972" y="925733"/>
            <a:ext cx="2590800" cy="1718564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C:\Users\Mamina\Desktop\KORONA\MOJE VÝKAZY PRAC.ČINNOSTI\Obrázky\Poľné\Rastliny spoločenstva polí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533400"/>
            <a:ext cx="2057400" cy="360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Mamina\Desktop\KORONA\MOJE VÝKAZY PRAC.ČINNOSTI\Obrázky\Skalné\image0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343400"/>
            <a:ext cx="2643673" cy="20240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1" name="Picture 7" descr="C:\Users\Mamina\Desktop\KORONA\MOJE VÝKAZY PRAC.ČINNOSTI\Obrázky\Voda\Vodné rastlin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4572000"/>
            <a:ext cx="2354011" cy="211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Bublina v tvare zaobleného obdĺžnika 11"/>
          <p:cNvSpPr/>
          <p:nvPr/>
        </p:nvSpPr>
        <p:spPr>
          <a:xfrm rot="1607638">
            <a:off x="7785746" y="376841"/>
            <a:ext cx="887705" cy="608732"/>
          </a:xfrm>
          <a:prstGeom prst="wedgeRoundRectCallout">
            <a:avLst>
              <a:gd name="adj1" fmla="val -17306"/>
              <a:gd name="adj2" fmla="val 85543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tx1"/>
                </a:solidFill>
              </a:rPr>
              <a:t>Rastliny rastúce na lúke</a:t>
            </a: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13" name="Bublina v tvare zaobleného obdĺžnika 12"/>
          <p:cNvSpPr/>
          <p:nvPr/>
        </p:nvSpPr>
        <p:spPr>
          <a:xfrm>
            <a:off x="4953000" y="4114800"/>
            <a:ext cx="887705" cy="608732"/>
          </a:xfrm>
          <a:prstGeom prst="wedgeRoundRectCallout">
            <a:avLst>
              <a:gd name="adj1" fmla="val -39492"/>
              <a:gd name="adj2" fmla="val 136385"/>
              <a:gd name="adj3" fmla="val 16667"/>
            </a:avLst>
          </a:prstGeom>
          <a:solidFill>
            <a:schemeClr val="bg1"/>
          </a:solidFill>
          <a:ln>
            <a:solidFill>
              <a:srgbClr val="14A5A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tx1"/>
                </a:solidFill>
              </a:rPr>
              <a:t>Rastliny rastúce vo vode</a:t>
            </a: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14" name="Bublina v tvare zaobleného obdĺžnika 13"/>
          <p:cNvSpPr/>
          <p:nvPr/>
        </p:nvSpPr>
        <p:spPr>
          <a:xfrm rot="19906927">
            <a:off x="730568" y="3303945"/>
            <a:ext cx="1338110" cy="628479"/>
          </a:xfrm>
          <a:prstGeom prst="wedgeRoundRectCallout">
            <a:avLst>
              <a:gd name="adj1" fmla="val -32496"/>
              <a:gd name="adj2" fmla="val 136601"/>
              <a:gd name="adj3" fmla="val 16667"/>
            </a:avLst>
          </a:prstGeom>
          <a:solidFill>
            <a:schemeClr val="bg1"/>
          </a:solidFill>
          <a:ln>
            <a:solidFill>
              <a:srgbClr val="B8C2BD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tx1"/>
                </a:solidFill>
              </a:rPr>
              <a:t>Vysokohorské rastliny</a:t>
            </a: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15" name="Bublina v tvare zaobleného obdĺžnika 14"/>
          <p:cNvSpPr/>
          <p:nvPr/>
        </p:nvSpPr>
        <p:spPr>
          <a:xfrm>
            <a:off x="3657600" y="0"/>
            <a:ext cx="887705" cy="762000"/>
          </a:xfrm>
          <a:prstGeom prst="wedgeRoundRectCallout">
            <a:avLst>
              <a:gd name="adj1" fmla="val 43487"/>
              <a:gd name="adj2" fmla="val 84777"/>
              <a:gd name="adj3" fmla="val 16667"/>
            </a:avLst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200" dirty="0" smtClean="0">
              <a:solidFill>
                <a:schemeClr val="tx1"/>
              </a:solidFill>
            </a:endParaRPr>
          </a:p>
          <a:p>
            <a:pPr algn="ctr"/>
            <a:r>
              <a:rPr lang="sk-SK" sz="1200" dirty="0" smtClean="0">
                <a:solidFill>
                  <a:schemeClr val="tx1"/>
                </a:solidFill>
              </a:rPr>
              <a:t>Rastliny rastúce na poli</a:t>
            </a:r>
          </a:p>
          <a:p>
            <a:pPr algn="ctr"/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16" name="Bublina v tvare zaobleného obdĺžnika 15"/>
          <p:cNvSpPr/>
          <p:nvPr/>
        </p:nvSpPr>
        <p:spPr>
          <a:xfrm rot="1607638">
            <a:off x="7633349" y="3291603"/>
            <a:ext cx="887705" cy="608732"/>
          </a:xfrm>
          <a:prstGeom prst="wedgeRoundRectCallout">
            <a:avLst>
              <a:gd name="adj1" fmla="val -17108"/>
              <a:gd name="adj2" fmla="val 157888"/>
              <a:gd name="adj3" fmla="val 16667"/>
            </a:avLst>
          </a:prstGeom>
          <a:solidFill>
            <a:schemeClr val="bg1"/>
          </a:solidFill>
          <a:ln>
            <a:solidFill>
              <a:srgbClr val="4FFF9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tx1"/>
                </a:solidFill>
              </a:rPr>
              <a:t>Rastliny rastúce </a:t>
            </a:r>
          </a:p>
          <a:p>
            <a:pPr algn="ctr"/>
            <a:r>
              <a:rPr lang="sk-SK" sz="1200" dirty="0" smtClean="0">
                <a:solidFill>
                  <a:schemeClr val="tx1"/>
                </a:solidFill>
              </a:rPr>
              <a:t>v lese</a:t>
            </a:r>
            <a:endParaRPr lang="sk-SK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95400" y="381000"/>
            <a:ext cx="5393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Rastliny rastúce na lúke</a:t>
            </a:r>
            <a:endParaRPr lang="sk-SK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pic>
        <p:nvPicPr>
          <p:cNvPr id="2055" name="Picture 7" descr="C:\Users\Mamina\Desktop\KORONA\MOJE VÝKAZY PRAC.ČINNOSTI\Obrázky\Lúčne\Ďatelina lúč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76400"/>
            <a:ext cx="2419350" cy="3810000"/>
          </a:xfrm>
          <a:prstGeom prst="rect">
            <a:avLst/>
          </a:prstGeom>
          <a:noFill/>
        </p:spPr>
      </p:pic>
      <p:pic>
        <p:nvPicPr>
          <p:cNvPr id="2056" name="Picture 8" descr="C:\Users\Mamina\Desktop\KORONA\MOJE VÝKAZY PRAC.ČINNOSTI\Obrázky\Lúčne\Králik bie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399" y="3657600"/>
            <a:ext cx="2357587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Mamina\Desktop\KORONA\MOJE VÝKAZY PRAC.ČINNOSTI\Obrázky\Lúčne\Materina dúš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914400"/>
            <a:ext cx="2203451" cy="2109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Mamina\Desktop\KORONA\MOJE VÝKAZY PRAC.ČINNOSTI\Obrázky\Lúčne\Zvonček konárist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191000"/>
            <a:ext cx="2539999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C:\Users\Mamina\Desktop\KORONA\MOJE VÝKAZY PRAC.ČINNOSTI\Obrázky\Lúčne\Rebríček obyčajn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219200"/>
            <a:ext cx="2282825" cy="2282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BlokTextu 12"/>
          <p:cNvSpPr txBox="1"/>
          <p:nvPr/>
        </p:nvSpPr>
        <p:spPr>
          <a:xfrm>
            <a:off x="685800" y="3505200"/>
            <a:ext cx="2073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mtClean="0"/>
              <a:t>Rebríček obyčajný</a:t>
            </a:r>
            <a:endParaRPr lang="sk-SK"/>
          </a:p>
        </p:txBody>
      </p:sp>
      <p:sp>
        <p:nvSpPr>
          <p:cNvPr id="14" name="BlokTextu 13"/>
          <p:cNvSpPr txBox="1"/>
          <p:nvPr/>
        </p:nvSpPr>
        <p:spPr>
          <a:xfrm>
            <a:off x="990600" y="59436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Zvonček konáristý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4038600" y="53340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Ďatelina lúčna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7010400" y="2971800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Materina dúška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7467600" y="586740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Králik biely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524000" y="5334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Rastliny rastúce na poli</a:t>
            </a:r>
          </a:p>
          <a:p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Mamina\Desktop\KORONA\MOJE VÝKAZY PRAC.ČINNOSTI\Obrázky\Poľné\Rumanček prav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91000"/>
            <a:ext cx="218834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Mamina\Desktop\KORONA\MOJE VÝKAZY PRAC.ČINNOSTI\Obrázky\Poľné\Slnečnica ročn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447800"/>
            <a:ext cx="20574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Mamina\Desktop\KORONA\MOJE VÝKAZY PRAC.ČINNOSTI\Obrázky\Poľné\Mak sia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2224773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C:\Users\Mamina\Desktop\KORONA\MOJE VÝKAZY PRAC.ČINNOSTI\Obrázky\Poľné\Mak vlčí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267200"/>
            <a:ext cx="2298700" cy="1817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8" name="Picture 6" descr="C:\Users\Mamina\Desktop\KORONA\MOJE VÝKAZY PRAC.ČINNOSTI\Obrázky\Poľné\Nevadza poľná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828800"/>
            <a:ext cx="2217737" cy="3323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BlokTextu 7"/>
          <p:cNvSpPr txBox="1"/>
          <p:nvPr/>
        </p:nvSpPr>
        <p:spPr>
          <a:xfrm>
            <a:off x="1295400" y="3352800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Mak siaty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7086600" y="6096000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Mak vlčí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3733800" y="5257800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Nevädza poľná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990600" y="5791200"/>
            <a:ext cx="187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Rumanček pravý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6553200" y="3352800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Slnečnica ročná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52400" y="2286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Rastliny rastúce  v lese</a:t>
            </a:r>
          </a:p>
          <a:p>
            <a:pPr algn="ctr"/>
            <a:endParaRPr lang="sk-SK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Mamina\Desktop\KORONA\MOJE VÝKAZY PRAC.ČINNOSTI\Obrázky\Lesné\Jahoda lesn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2438400" cy="1818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9" name="Picture 3" descr="C:\Users\Mamina\Desktop\KORONA\MOJE VÝKAZY PRAC.ČINNOSTI\Obrázky\Lesné\Malina lesn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200400"/>
            <a:ext cx="2856785" cy="2081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0" name="Picture 4" descr="C:\Users\Mamina\Desktop\KORONA\MOJE VÝKAZY PRAC.ČINNOSTI\Obrázky\Lesné\Ostružina černicová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962400"/>
            <a:ext cx="2286000" cy="2103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1" name="Picture 5" descr="C:\Users\Mamina\Desktop\KORONA\MOJE VÝKAZY PRAC.ČINNOSTI\Obrázky\Lesné\Papra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838200"/>
            <a:ext cx="2514600" cy="18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BlokTextu 6"/>
          <p:cNvSpPr txBox="1"/>
          <p:nvPr/>
        </p:nvSpPr>
        <p:spPr>
          <a:xfrm>
            <a:off x="32766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7924800" y="24384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1066800" y="3200400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Jahoda lesná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1447800" y="5943600"/>
            <a:ext cx="222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Ostružina černicová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5638800" y="2667000"/>
            <a:ext cx="92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Papraď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5715000" y="5181600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Malina lesná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mina\Desktop\KORONA\MOJE VÝKAZY PRAC.ČINNOSTI\Obrázky\Lesné\Borovica lesn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505200"/>
            <a:ext cx="1438640" cy="2256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Users\Mamina\Desktop\KORONA\MOJE VÝKAZY PRAC.ČINNOSTI\Obrázky\Lesné\Buk lesn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57200"/>
            <a:ext cx="1555699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 descr="C:\Users\Mamina\Desktop\KORONA\MOJE VÝKAZY PRAC.ČINNOSTI\Obrázky\Lesné\Dub letn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57200"/>
            <a:ext cx="1861122" cy="2633663"/>
          </a:xfrm>
          <a:prstGeom prst="rect">
            <a:avLst/>
          </a:prstGeom>
          <a:noFill/>
        </p:spPr>
      </p:pic>
      <p:pic>
        <p:nvPicPr>
          <p:cNvPr id="5126" name="Picture 6" descr="C:\Users\Mamina\Desktop\KORONA\MOJE VÝKAZY PRAC.ČINNOSTI\Obrázky\Lesné\Smrekovec opadav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429000"/>
            <a:ext cx="1770380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7" name="Picture 7" descr="C:\Users\Mamina\Desktop\KORONA\MOJE VÝKAZY PRAC.ČINNOSTI\Obrázky\Lesné\Smre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429000"/>
            <a:ext cx="1877060" cy="2746917"/>
          </a:xfrm>
          <a:prstGeom prst="rect">
            <a:avLst/>
          </a:prstGeom>
          <a:noFill/>
        </p:spPr>
      </p:pic>
      <p:pic>
        <p:nvPicPr>
          <p:cNvPr id="5128" name="Picture 8" descr="C:\Users\Mamina\Desktop\KORONA\MOJE VÝKAZY PRAC.ČINNOSTI\Obrázky\Lesné\javor-mlecn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381000"/>
            <a:ext cx="1821333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 descr="C:\Users\Mamina\Desktop\KORONA\MOJE VÝKAZY PRAC.ČINNOSTI\Obrázky\Lesné\Dub letn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57200"/>
            <a:ext cx="1861122" cy="2633663"/>
          </a:xfrm>
          <a:prstGeom prst="rect">
            <a:avLst/>
          </a:prstGeom>
          <a:noFill/>
        </p:spPr>
      </p:pic>
      <p:pic>
        <p:nvPicPr>
          <p:cNvPr id="10" name="Picture 7" descr="C:\Users\Mamina\Desktop\KORONA\MOJE VÝKAZY PRAC.ČINNOSTI\Obrázky\Lesné\Smre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429000"/>
            <a:ext cx="1877060" cy="2746917"/>
          </a:xfrm>
          <a:prstGeom prst="rect">
            <a:avLst/>
          </a:prstGeom>
          <a:noFill/>
        </p:spPr>
      </p:pic>
      <p:pic>
        <p:nvPicPr>
          <p:cNvPr id="12" name="Picture 5" descr="C:\Users\Mamina\Desktop\KORONA\MOJE VÝKAZY PRAC.ČINNOSTI\Obrázky\Lesné\Dub letn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57200"/>
            <a:ext cx="1861122" cy="2633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7" descr="C:\Users\Mamina\Desktop\KORONA\MOJE VÝKAZY PRAC.ČINNOSTI\Obrázky\Lesné\Smre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505200"/>
            <a:ext cx="1772920" cy="2594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BlokTextu 13"/>
          <p:cNvSpPr txBox="1"/>
          <p:nvPr/>
        </p:nvSpPr>
        <p:spPr>
          <a:xfrm>
            <a:off x="990600" y="2819400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Dub letný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3657600" y="2667000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Buk lesný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6553200" y="2743200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Javor mliečny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838200" y="6019800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Smrek obyčajný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3810000" y="6019800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Smrekovec opadavý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6781800" y="5867400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Borovica lesná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918475" y="304800"/>
            <a:ext cx="5261287" cy="224676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Rastliny rastúce </a:t>
            </a:r>
            <a:endParaRPr lang="sk-SK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  <a:p>
            <a:r>
              <a:rPr lang="sk-SK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vo </a:t>
            </a:r>
            <a:r>
              <a:rPr lang="sk-SK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vode</a:t>
            </a:r>
          </a:p>
          <a:p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Mamina\Desktop\KORONA\MOJE VÝKAZY PRAC.ČINNOSTI\Obrázky\Voda\Iskerník vodn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2203450" cy="220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Mamina\Desktop\KORONA\MOJE VÝKAZY PRAC.ČINNOSTI\Obrázky\Voda\Leknica žlt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95400"/>
            <a:ext cx="3124200" cy="1759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Users\Mamina\Desktop\KORONA\MOJE VÝKAZY PRAC.ČINNOSTI\Obrázky\Voda\Lekno bie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973800" y="7162800"/>
            <a:ext cx="9550400" cy="7162800"/>
          </a:xfrm>
          <a:prstGeom prst="rect">
            <a:avLst/>
          </a:prstGeom>
          <a:noFill/>
        </p:spPr>
      </p:pic>
      <p:pic>
        <p:nvPicPr>
          <p:cNvPr id="6149" name="Picture 5" descr="C:\Users\Mamina\Desktop\KORONA\MOJE VÝKAZY PRAC.ČINNOSTI\Obrázky\Voda\Žaburinka menš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529050" y="3683000"/>
            <a:ext cx="4108450" cy="3081338"/>
          </a:xfrm>
          <a:prstGeom prst="rect">
            <a:avLst/>
          </a:prstGeom>
          <a:noFill/>
        </p:spPr>
      </p:pic>
      <p:pic>
        <p:nvPicPr>
          <p:cNvPr id="6150" name="Picture 6" descr="C:\Users\Mamina\Desktop\KORONA\MOJE VÝKAZY PRAC.ČINNOSTI\Obrázky\Voda\Lek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3914438" y="9906000"/>
            <a:ext cx="2542741" cy="2744788"/>
          </a:xfrm>
          <a:prstGeom prst="rect">
            <a:avLst/>
          </a:prstGeom>
          <a:noFill/>
        </p:spPr>
      </p:pic>
      <p:pic>
        <p:nvPicPr>
          <p:cNvPr id="6152" name="Picture 8" descr="C:\Users\Mamina\Desktop\KORONA\MOJE VÝKAZY PRAC.ČINNOSTI\Obrázky\Voda\Lekno bie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962400"/>
            <a:ext cx="3124200" cy="234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3" name="Picture 9" descr="C:\Users\Mamina\Desktop\KORONA\MOJE VÝKAZY PRAC.ČINNOSTI\Obrázky\Voda\Lek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971800"/>
            <a:ext cx="1808889" cy="1952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4" name="Picture 10" descr="C:\Users\Mamina\Desktop\KORONA\MOJE VÝKAZY PRAC.ČINNOSTI\Obrázky\Voda\Žaburinka menši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3962400"/>
            <a:ext cx="24384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BlokTextu 12"/>
          <p:cNvSpPr txBox="1"/>
          <p:nvPr/>
        </p:nvSpPr>
        <p:spPr>
          <a:xfrm>
            <a:off x="838200" y="3124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Iskerník vodný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914400" y="5791200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Žaburinka menšia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4191000" y="50292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Lekná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7010400" y="30480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Leknica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19200" y="228600"/>
            <a:ext cx="5714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Rastliny rastúce pri vode</a:t>
            </a:r>
          </a:p>
          <a:p>
            <a:pPr algn="ctr"/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5" name="Picture 7" descr="C:\Users\Mamina\Desktop\KORONA\MOJE VÝKAZY PRAC.ČINNOSTI\Obrázky\Brehy\Záružlie močia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78765">
            <a:off x="685800" y="4038600"/>
            <a:ext cx="1850065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Mamina\Desktop\KORONA\MOJE VÝKAZY PRAC.ČINNOSTI\Obrázky\Brehy\Nezábudka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838200"/>
            <a:ext cx="1627187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C:\Users\Mamina\Desktop\KORONA\MOJE VÝKAZY PRAC.ČINNOSTI\Obrázky\Brehy\Iris žlt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9292">
            <a:off x="6754205" y="4215457"/>
            <a:ext cx="1849056" cy="17770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C:\Users\Mamina\Desktop\KORONA\MOJE VÝKAZY PRAC.ČINNOSTI\Obrázky\Brehy\Pálka širokolistá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066800"/>
            <a:ext cx="1828799" cy="215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5" descr="C:\Users\Mamina\Desktop\KORONA\MOJE VÝKAZY PRAC.ČINNOSTI\Obrázky\Brehy\Žltohla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524000"/>
            <a:ext cx="1750690" cy="1695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6" descr="C:\Users\Mamina\Desktop\KORONA\MOJE VÝKAZY PRAC.ČINNOSTI\Obrázky\Brehy\vrba-purpurova-aspirin-salix-bio-prirodna-vega-kozmeti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191000"/>
            <a:ext cx="22860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BlokTextu 13"/>
          <p:cNvSpPr txBox="1"/>
          <p:nvPr/>
        </p:nvSpPr>
        <p:spPr>
          <a:xfrm>
            <a:off x="533400" y="3200400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Pálka širokolistá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3657600" y="320040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Žltohlav európsky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7162800" y="2895600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Nezábudka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 rot="20690416">
            <a:off x="1080097" y="6045571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Záružlie močiarne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4419600" y="60960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Vŕba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 rot="857259">
            <a:off x="6965117" y="597862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Iris žltý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362200" y="6096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Vysokohorské rastliny</a:t>
            </a:r>
            <a:endParaRPr lang="sk-SK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Mamina\Desktop\KORONA\MOJE VÝKAZY PRAC.ČINNOSTI\Obrázky\Skalné\Plesnivec alpín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24000"/>
            <a:ext cx="22098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Mamina\Desktop\KORONA\MOJE VÝKAZY PRAC.ČINNOSTI\Obrázky\Skalné\Astra alpín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838200"/>
            <a:ext cx="19812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C:\Users\Mamina\Desktop\KORONA\MOJE VÝKAZY PRAC.ČINNOSTI\Obrázky\Skalné\Horec Clusi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81400"/>
            <a:ext cx="2591995" cy="2127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Mamina\Desktop\KORONA\MOJE VÝKAZY PRAC.ČINNOSTI\Obrázky\Skalné\Kosodrevina - Borovica horská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886200"/>
            <a:ext cx="2287367" cy="2152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Users\Mamina\Desktop\KORONA\MOJE VÝKAZY PRAC.ČINNOSTI\Obrázky\Skalné\Poniklec veľkokvet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810000"/>
            <a:ext cx="2178919" cy="2059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9" name="Picture 7" descr="C:\Users\Mamina\Desktop\KORONA\MOJE VÝKAZY PRAC.ČINNOSTI\Obrázky\Skalné\Prvosienka holá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914400"/>
            <a:ext cx="25146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BlokTextu 8"/>
          <p:cNvSpPr txBox="1"/>
          <p:nvPr/>
        </p:nvSpPr>
        <p:spPr>
          <a:xfrm flipH="1">
            <a:off x="609600" y="2743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Prvosienka hol</a:t>
            </a:r>
            <a:r>
              <a:rPr lang="cs-CZ" dirty="0" smtClean="0"/>
              <a:t>á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3505200" y="3352800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Plesnivec alpínsky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609600" y="5867400"/>
            <a:ext cx="222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Poniklec veľkokvetý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4038600" y="5943600"/>
            <a:ext cx="142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Kosodrevina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7010400" y="2819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Astra alpínska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6934200" y="5638800"/>
            <a:ext cx="204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Horec </a:t>
            </a:r>
            <a:r>
              <a:rPr lang="sk-SK" dirty="0" err="1" smtClean="0"/>
              <a:t>Clusiov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133</Words>
  <Application>Microsoft Office PowerPoint</Application>
  <PresentationFormat>Prezentácia na obrazovke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Edwardian Script ITC</vt:lpstr>
      <vt:lpstr>Trebuchet MS</vt:lpstr>
      <vt:lpstr>Wingdings</vt:lpstr>
      <vt:lpstr>Wingdings 2</vt:lpstr>
      <vt:lpstr>Luxusný</vt:lpstr>
      <vt:lpstr>Životné prostredie rastlín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Životné prostredie rastlín</dc:title>
  <dc:creator>Mamina</dc:creator>
  <cp:lastModifiedBy>HP</cp:lastModifiedBy>
  <cp:revision>26</cp:revision>
  <dcterms:created xsi:type="dcterms:W3CDTF">2020-05-03T12:48:56Z</dcterms:created>
  <dcterms:modified xsi:type="dcterms:W3CDTF">2021-03-20T09:34:47Z</dcterms:modified>
</cp:coreProperties>
</file>