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714" r:id="rId2"/>
  </p:sldMasterIdLst>
  <p:sldIdLst>
    <p:sldId id="256" r:id="rId3"/>
    <p:sldId id="257" r:id="rId4"/>
    <p:sldId id="258" r:id="rId5"/>
    <p:sldId id="259" r:id="rId6"/>
    <p:sldId id="264" r:id="rId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2017/2018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Arkusz1!$B$2</c:f>
              <c:strCache>
                <c:ptCount val="1"/>
                <c:pt idx="0">
                  <c:v>otyłość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Arkusz1!$A$3:$A$15</c:f>
              <c:strCache>
                <c:ptCount val="13"/>
                <c:pt idx="0">
                  <c:v>1a</c:v>
                </c:pt>
                <c:pt idx="1">
                  <c:v>1b</c:v>
                </c:pt>
                <c:pt idx="2">
                  <c:v>2a</c:v>
                </c:pt>
                <c:pt idx="3">
                  <c:v>3a</c:v>
                </c:pt>
                <c:pt idx="4">
                  <c:v>3b</c:v>
                </c:pt>
                <c:pt idx="5">
                  <c:v>3c</c:v>
                </c:pt>
                <c:pt idx="6">
                  <c:v>4a</c:v>
                </c:pt>
                <c:pt idx="7">
                  <c:v>4b</c:v>
                </c:pt>
                <c:pt idx="8">
                  <c:v>4c</c:v>
                </c:pt>
                <c:pt idx="9">
                  <c:v>5a</c:v>
                </c:pt>
                <c:pt idx="10">
                  <c:v>5b</c:v>
                </c:pt>
                <c:pt idx="11">
                  <c:v>6a</c:v>
                </c:pt>
                <c:pt idx="12">
                  <c:v>6b</c:v>
                </c:pt>
              </c:strCache>
            </c:strRef>
          </c:cat>
          <c:val>
            <c:numRef>
              <c:f>Arkusz1!$B$3:$B$15</c:f>
              <c:numCache>
                <c:formatCode>[$-415]General</c:formatCode>
                <c:ptCount val="13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2</c:v>
                </c:pt>
                <c:pt idx="5">
                  <c:v>2</c:v>
                </c:pt>
                <c:pt idx="6">
                  <c:v>4</c:v>
                </c:pt>
                <c:pt idx="7">
                  <c:v>0</c:v>
                </c:pt>
                <c:pt idx="8">
                  <c:v>2</c:v>
                </c:pt>
                <c:pt idx="9">
                  <c:v>4</c:v>
                </c:pt>
                <c:pt idx="10">
                  <c:v>3</c:v>
                </c:pt>
                <c:pt idx="11">
                  <c:v>1</c:v>
                </c:pt>
                <c:pt idx="1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36-4163-8088-988A1174E9C0}"/>
            </c:ext>
          </c:extLst>
        </c:ser>
        <c:ser>
          <c:idx val="1"/>
          <c:order val="1"/>
          <c:tx>
            <c:strRef>
              <c:f>Arkusz1!$H$2</c:f>
              <c:strCache>
                <c:ptCount val="1"/>
                <c:pt idx="0">
                  <c:v>Klasa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Arkusz1!$A$3:$A$15</c:f>
              <c:strCache>
                <c:ptCount val="13"/>
                <c:pt idx="0">
                  <c:v>1a</c:v>
                </c:pt>
                <c:pt idx="1">
                  <c:v>1b</c:v>
                </c:pt>
                <c:pt idx="2">
                  <c:v>2a</c:v>
                </c:pt>
                <c:pt idx="3">
                  <c:v>3a</c:v>
                </c:pt>
                <c:pt idx="4">
                  <c:v>3b</c:v>
                </c:pt>
                <c:pt idx="5">
                  <c:v>3c</c:v>
                </c:pt>
                <c:pt idx="6">
                  <c:v>4a</c:v>
                </c:pt>
                <c:pt idx="7">
                  <c:v>4b</c:v>
                </c:pt>
                <c:pt idx="8">
                  <c:v>4c</c:v>
                </c:pt>
                <c:pt idx="9">
                  <c:v>5a</c:v>
                </c:pt>
                <c:pt idx="10">
                  <c:v>5b</c:v>
                </c:pt>
                <c:pt idx="11">
                  <c:v>6a</c:v>
                </c:pt>
                <c:pt idx="12">
                  <c:v>6b</c:v>
                </c:pt>
              </c:strCache>
            </c:strRef>
          </c:cat>
          <c:val>
            <c:numRef>
              <c:f>Arkusz1!$H$3:$H$15</c:f>
              <c:numCache>
                <c:formatCode>[$-415]General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36-4163-8088-988A1174E9C0}"/>
            </c:ext>
          </c:extLst>
        </c:ser>
        <c:ser>
          <c:idx val="2"/>
          <c:order val="2"/>
          <c:tx>
            <c:strRef>
              <c:f>Arkusz1!$I$2</c:f>
              <c:strCache>
                <c:ptCount val="1"/>
                <c:pt idx="0">
                  <c:v>niedowaga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Arkusz1!$A$3:$A$15</c:f>
              <c:strCache>
                <c:ptCount val="13"/>
                <c:pt idx="0">
                  <c:v>1a</c:v>
                </c:pt>
                <c:pt idx="1">
                  <c:v>1b</c:v>
                </c:pt>
                <c:pt idx="2">
                  <c:v>2a</c:v>
                </c:pt>
                <c:pt idx="3">
                  <c:v>3a</c:v>
                </c:pt>
                <c:pt idx="4">
                  <c:v>3b</c:v>
                </c:pt>
                <c:pt idx="5">
                  <c:v>3c</c:v>
                </c:pt>
                <c:pt idx="6">
                  <c:v>4a</c:v>
                </c:pt>
                <c:pt idx="7">
                  <c:v>4b</c:v>
                </c:pt>
                <c:pt idx="8">
                  <c:v>4c</c:v>
                </c:pt>
                <c:pt idx="9">
                  <c:v>5a</c:v>
                </c:pt>
                <c:pt idx="10">
                  <c:v>5b</c:v>
                </c:pt>
                <c:pt idx="11">
                  <c:v>6a</c:v>
                </c:pt>
                <c:pt idx="12">
                  <c:v>6b</c:v>
                </c:pt>
              </c:strCache>
            </c:strRef>
          </c:cat>
          <c:val>
            <c:numRef>
              <c:f>Arkusz1!$I$3:$I$15</c:f>
              <c:numCache>
                <c:formatCode>[$-415]General</c:formatCode>
                <c:ptCount val="13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3</c:v>
                </c:pt>
                <c:pt idx="6">
                  <c:v>2</c:v>
                </c:pt>
                <c:pt idx="7">
                  <c:v>6</c:v>
                </c:pt>
                <c:pt idx="8">
                  <c:v>2</c:v>
                </c:pt>
                <c:pt idx="9">
                  <c:v>1</c:v>
                </c:pt>
                <c:pt idx="10">
                  <c:v>1</c:v>
                </c:pt>
                <c:pt idx="11">
                  <c:v>2</c:v>
                </c:pt>
                <c:pt idx="1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36-4163-8088-988A1174E9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80928096"/>
        <c:axId val="1780930176"/>
      </c:barChart>
      <c:catAx>
        <c:axId val="1780928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780930176"/>
        <c:crosses val="autoZero"/>
        <c:auto val="1"/>
        <c:lblAlgn val="ctr"/>
        <c:lblOffset val="100"/>
        <c:noMultiLvlLbl val="0"/>
      </c:catAx>
      <c:valAx>
        <c:axId val="1780930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-415]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780928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2018/2019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Arkusz1!$D$2</c:f>
              <c:strCache>
                <c:ptCount val="1"/>
                <c:pt idx="0">
                  <c:v>otyłość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Arkusz1!$C$3:$C$15</c:f>
              <c:strCache>
                <c:ptCount val="13"/>
                <c:pt idx="0">
                  <c:v>1a</c:v>
                </c:pt>
                <c:pt idx="1">
                  <c:v>1b</c:v>
                </c:pt>
                <c:pt idx="2">
                  <c:v>2a</c:v>
                </c:pt>
                <c:pt idx="3">
                  <c:v>3a</c:v>
                </c:pt>
                <c:pt idx="4">
                  <c:v>3b</c:v>
                </c:pt>
                <c:pt idx="5">
                  <c:v>3c</c:v>
                </c:pt>
                <c:pt idx="6">
                  <c:v>4a</c:v>
                </c:pt>
                <c:pt idx="7">
                  <c:v>4b</c:v>
                </c:pt>
                <c:pt idx="8">
                  <c:v>4c</c:v>
                </c:pt>
                <c:pt idx="9">
                  <c:v>5a</c:v>
                </c:pt>
                <c:pt idx="10">
                  <c:v>5b</c:v>
                </c:pt>
                <c:pt idx="11">
                  <c:v>6a</c:v>
                </c:pt>
                <c:pt idx="12">
                  <c:v>6b</c:v>
                </c:pt>
              </c:strCache>
            </c:strRef>
          </c:cat>
          <c:val>
            <c:numRef>
              <c:f>Arkusz1!$D$3:$D$15</c:f>
              <c:numCache>
                <c:formatCode>[$-415]General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4</c:v>
                </c:pt>
                <c:pt idx="6">
                  <c:v>3</c:v>
                </c:pt>
                <c:pt idx="7">
                  <c:v>2</c:v>
                </c:pt>
                <c:pt idx="8">
                  <c:v>5</c:v>
                </c:pt>
                <c:pt idx="9">
                  <c:v>2</c:v>
                </c:pt>
                <c:pt idx="10">
                  <c:v>2</c:v>
                </c:pt>
                <c:pt idx="11">
                  <c:v>3</c:v>
                </c:pt>
                <c:pt idx="1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40-4783-99AA-5750790D0158}"/>
            </c:ext>
          </c:extLst>
        </c:ser>
        <c:ser>
          <c:idx val="1"/>
          <c:order val="1"/>
          <c:tx>
            <c:strRef>
              <c:f>Arkusz1!$J$2</c:f>
              <c:strCache>
                <c:ptCount val="1"/>
                <c:pt idx="0">
                  <c:v>Klasa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Arkusz1!$C$3:$C$15</c:f>
              <c:strCache>
                <c:ptCount val="13"/>
                <c:pt idx="0">
                  <c:v>1a</c:v>
                </c:pt>
                <c:pt idx="1">
                  <c:v>1b</c:v>
                </c:pt>
                <c:pt idx="2">
                  <c:v>2a</c:v>
                </c:pt>
                <c:pt idx="3">
                  <c:v>3a</c:v>
                </c:pt>
                <c:pt idx="4">
                  <c:v>3b</c:v>
                </c:pt>
                <c:pt idx="5">
                  <c:v>3c</c:v>
                </c:pt>
                <c:pt idx="6">
                  <c:v>4a</c:v>
                </c:pt>
                <c:pt idx="7">
                  <c:v>4b</c:v>
                </c:pt>
                <c:pt idx="8">
                  <c:v>4c</c:v>
                </c:pt>
                <c:pt idx="9">
                  <c:v>5a</c:v>
                </c:pt>
                <c:pt idx="10">
                  <c:v>5b</c:v>
                </c:pt>
                <c:pt idx="11">
                  <c:v>6a</c:v>
                </c:pt>
                <c:pt idx="12">
                  <c:v>6b</c:v>
                </c:pt>
              </c:strCache>
            </c:strRef>
          </c:cat>
          <c:val>
            <c:numRef>
              <c:f>Arkusz1!$J$3:$J$15</c:f>
              <c:numCache>
                <c:formatCode>[$-415]General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40-4783-99AA-5750790D0158}"/>
            </c:ext>
          </c:extLst>
        </c:ser>
        <c:ser>
          <c:idx val="2"/>
          <c:order val="2"/>
          <c:tx>
            <c:strRef>
              <c:f>Arkusz1!$K$2</c:f>
              <c:strCache>
                <c:ptCount val="1"/>
                <c:pt idx="0">
                  <c:v>niedowaga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Arkusz1!$C$3:$C$15</c:f>
              <c:strCache>
                <c:ptCount val="13"/>
                <c:pt idx="0">
                  <c:v>1a</c:v>
                </c:pt>
                <c:pt idx="1">
                  <c:v>1b</c:v>
                </c:pt>
                <c:pt idx="2">
                  <c:v>2a</c:v>
                </c:pt>
                <c:pt idx="3">
                  <c:v>3a</c:v>
                </c:pt>
                <c:pt idx="4">
                  <c:v>3b</c:v>
                </c:pt>
                <c:pt idx="5">
                  <c:v>3c</c:v>
                </c:pt>
                <c:pt idx="6">
                  <c:v>4a</c:v>
                </c:pt>
                <c:pt idx="7">
                  <c:v>4b</c:v>
                </c:pt>
                <c:pt idx="8">
                  <c:v>4c</c:v>
                </c:pt>
                <c:pt idx="9">
                  <c:v>5a</c:v>
                </c:pt>
                <c:pt idx="10">
                  <c:v>5b</c:v>
                </c:pt>
                <c:pt idx="11">
                  <c:v>6a</c:v>
                </c:pt>
                <c:pt idx="12">
                  <c:v>6b</c:v>
                </c:pt>
              </c:strCache>
            </c:strRef>
          </c:cat>
          <c:val>
            <c:numRef>
              <c:f>Arkusz1!$K$3:$K$15</c:f>
              <c:numCache>
                <c:formatCode>[$-415]General</c:formatCode>
                <c:ptCount val="13"/>
                <c:pt idx="0">
                  <c:v>4</c:v>
                </c:pt>
                <c:pt idx="1">
                  <c:v>3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2</c:v>
                </c:pt>
                <c:pt idx="7">
                  <c:v>3</c:v>
                </c:pt>
                <c:pt idx="8">
                  <c:v>2</c:v>
                </c:pt>
                <c:pt idx="9">
                  <c:v>6</c:v>
                </c:pt>
                <c:pt idx="10">
                  <c:v>4</c:v>
                </c:pt>
                <c:pt idx="11">
                  <c:v>2</c:v>
                </c:pt>
                <c:pt idx="1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40-4783-99AA-5750790D01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80929760"/>
        <c:axId val="1780930592"/>
      </c:barChart>
      <c:catAx>
        <c:axId val="1780929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780930592"/>
        <c:crosses val="autoZero"/>
        <c:auto val="1"/>
        <c:lblAlgn val="ctr"/>
        <c:lblOffset val="100"/>
        <c:noMultiLvlLbl val="0"/>
      </c:catAx>
      <c:valAx>
        <c:axId val="1780930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-415]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780929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2019/2020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Arkusz1!$F$2:$F$4</c:f>
              <c:strCache>
                <c:ptCount val="3"/>
                <c:pt idx="0">
                  <c:v>otyłość</c:v>
                </c:pt>
                <c:pt idx="1">
                  <c:v>-</c:v>
                </c:pt>
                <c:pt idx="2">
                  <c:v>-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Arkusz1!$E$5:$E$15</c:f>
              <c:strCache>
                <c:ptCount val="11"/>
                <c:pt idx="0">
                  <c:v>2a</c:v>
                </c:pt>
                <c:pt idx="1">
                  <c:v>3a</c:v>
                </c:pt>
                <c:pt idx="2">
                  <c:v>3b</c:v>
                </c:pt>
                <c:pt idx="3">
                  <c:v>3c</c:v>
                </c:pt>
                <c:pt idx="4">
                  <c:v>4a</c:v>
                </c:pt>
                <c:pt idx="5">
                  <c:v>4b</c:v>
                </c:pt>
                <c:pt idx="6">
                  <c:v>4c</c:v>
                </c:pt>
                <c:pt idx="7">
                  <c:v>5a</c:v>
                </c:pt>
                <c:pt idx="8">
                  <c:v>5b</c:v>
                </c:pt>
                <c:pt idx="9">
                  <c:v>6a</c:v>
                </c:pt>
                <c:pt idx="10">
                  <c:v>6b</c:v>
                </c:pt>
              </c:strCache>
            </c:strRef>
          </c:cat>
          <c:val>
            <c:numRef>
              <c:f>Arkusz1!$F$5:$F$15</c:f>
              <c:numCache>
                <c:formatCode>[$-415]General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3</c:v>
                </c:pt>
                <c:pt idx="6">
                  <c:v>1</c:v>
                </c:pt>
                <c:pt idx="7">
                  <c:v>2</c:v>
                </c:pt>
                <c:pt idx="8">
                  <c:v>4</c:v>
                </c:pt>
                <c:pt idx="9">
                  <c:v>2</c:v>
                </c:pt>
                <c:pt idx="1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50-44CC-A779-9B9DBA39DFAA}"/>
            </c:ext>
          </c:extLst>
        </c:ser>
        <c:ser>
          <c:idx val="1"/>
          <c:order val="1"/>
          <c:tx>
            <c:strRef>
              <c:f>Arkusz1!$L$2:$L$4</c:f>
              <c:strCache>
                <c:ptCount val="3"/>
                <c:pt idx="0">
                  <c:v>klasa</c:v>
                </c:pt>
                <c:pt idx="1">
                  <c:v>-</c:v>
                </c:pt>
                <c:pt idx="2">
                  <c:v>-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Arkusz1!$E$5:$E$15</c:f>
              <c:strCache>
                <c:ptCount val="11"/>
                <c:pt idx="0">
                  <c:v>2a</c:v>
                </c:pt>
                <c:pt idx="1">
                  <c:v>3a</c:v>
                </c:pt>
                <c:pt idx="2">
                  <c:v>3b</c:v>
                </c:pt>
                <c:pt idx="3">
                  <c:v>3c</c:v>
                </c:pt>
                <c:pt idx="4">
                  <c:v>4a</c:v>
                </c:pt>
                <c:pt idx="5">
                  <c:v>4b</c:v>
                </c:pt>
                <c:pt idx="6">
                  <c:v>4c</c:v>
                </c:pt>
                <c:pt idx="7">
                  <c:v>5a</c:v>
                </c:pt>
                <c:pt idx="8">
                  <c:v>5b</c:v>
                </c:pt>
                <c:pt idx="9">
                  <c:v>6a</c:v>
                </c:pt>
                <c:pt idx="10">
                  <c:v>6b</c:v>
                </c:pt>
              </c:strCache>
            </c:strRef>
          </c:cat>
          <c:val>
            <c:numRef>
              <c:f>Arkusz1!$L$5:$L$15</c:f>
              <c:numCache>
                <c:formatCode>[$-415]General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50-44CC-A779-9B9DBA39DFAA}"/>
            </c:ext>
          </c:extLst>
        </c:ser>
        <c:ser>
          <c:idx val="2"/>
          <c:order val="2"/>
          <c:tx>
            <c:strRef>
              <c:f>Arkusz1!$M$2:$M$4</c:f>
              <c:strCache>
                <c:ptCount val="3"/>
                <c:pt idx="0">
                  <c:v>niedowaga</c:v>
                </c:pt>
                <c:pt idx="1">
                  <c:v>-</c:v>
                </c:pt>
                <c:pt idx="2">
                  <c:v>-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Arkusz1!$E$5:$E$15</c:f>
              <c:strCache>
                <c:ptCount val="11"/>
                <c:pt idx="0">
                  <c:v>2a</c:v>
                </c:pt>
                <c:pt idx="1">
                  <c:v>3a</c:v>
                </c:pt>
                <c:pt idx="2">
                  <c:v>3b</c:v>
                </c:pt>
                <c:pt idx="3">
                  <c:v>3c</c:v>
                </c:pt>
                <c:pt idx="4">
                  <c:v>4a</c:v>
                </c:pt>
                <c:pt idx="5">
                  <c:v>4b</c:v>
                </c:pt>
                <c:pt idx="6">
                  <c:v>4c</c:v>
                </c:pt>
                <c:pt idx="7">
                  <c:v>5a</c:v>
                </c:pt>
                <c:pt idx="8">
                  <c:v>5b</c:v>
                </c:pt>
                <c:pt idx="9">
                  <c:v>6a</c:v>
                </c:pt>
                <c:pt idx="10">
                  <c:v>6b</c:v>
                </c:pt>
              </c:strCache>
            </c:strRef>
          </c:cat>
          <c:val>
            <c:numRef>
              <c:f>Arkusz1!$M$5:$M$15</c:f>
              <c:numCache>
                <c:formatCode>[$-415]General</c:formatCode>
                <c:ptCount val="11"/>
                <c:pt idx="0">
                  <c:v>4</c:v>
                </c:pt>
                <c:pt idx="1">
                  <c:v>3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  <c:pt idx="7">
                  <c:v>4</c:v>
                </c:pt>
                <c:pt idx="8">
                  <c:v>4</c:v>
                </c:pt>
                <c:pt idx="9">
                  <c:v>6</c:v>
                </c:pt>
                <c:pt idx="1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50-44CC-A779-9B9DBA39DF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80931424"/>
        <c:axId val="1780926848"/>
      </c:barChart>
      <c:catAx>
        <c:axId val="1780931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780926848"/>
        <c:crosses val="autoZero"/>
        <c:auto val="1"/>
        <c:lblAlgn val="ctr"/>
        <c:lblOffset val="100"/>
        <c:noMultiLvlLbl val="0"/>
      </c:catAx>
      <c:valAx>
        <c:axId val="1780926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-415]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780931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4A02019-8FB3-49D3-82A9-F0EA2178B6C8}" type="datetimeFigureOut">
              <a:rPr lang="pl-PL" smtClean="0"/>
              <a:t>09.12.2019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016109C-7319-4E94-8D2A-6FE323CC8442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96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000">
        <p14:prism isContent="1" isInverted="1"/>
      </p:transition>
    </mc:Choice>
    <mc:Fallback xmlns="">
      <p:transition spd="slow" advTm="7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02019-8FB3-49D3-82A9-F0EA2178B6C8}" type="datetimeFigureOut">
              <a:rPr lang="pl-PL" smtClean="0"/>
              <a:t>09.12.2019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6109C-7319-4E94-8D2A-6FE323CC84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825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000">
        <p14:prism isContent="1" isInverted="1"/>
      </p:transition>
    </mc:Choice>
    <mc:Fallback xmlns="">
      <p:transition spd="slow" advTm="7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02019-8FB3-49D3-82A9-F0EA2178B6C8}" type="datetimeFigureOut">
              <a:rPr lang="pl-PL" smtClean="0"/>
              <a:t>09.12.2019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6109C-7319-4E94-8D2A-6FE323CC8442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621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000">
        <p14:prism isContent="1" isInverted="1"/>
      </p:transition>
    </mc:Choice>
    <mc:Fallback xmlns="">
      <p:transition spd="slow" advTm="7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02019-8FB3-49D3-82A9-F0EA2178B6C8}" type="datetimeFigureOut">
              <a:rPr lang="pl-PL" smtClean="0"/>
              <a:t>09.12.2019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6109C-7319-4E94-8D2A-6FE323CC8442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036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000">
        <p14:prism isContent="1" isInverted="1"/>
      </p:transition>
    </mc:Choice>
    <mc:Fallback xmlns="">
      <p:transition spd="slow" advTm="7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02019-8FB3-49D3-82A9-F0EA2178B6C8}" type="datetimeFigureOut">
              <a:rPr lang="pl-PL" smtClean="0"/>
              <a:t>09.12.2019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6109C-7319-4E94-8D2A-6FE323CC84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987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000">
        <p14:prism isContent="1" isInverted="1"/>
      </p:transition>
    </mc:Choice>
    <mc:Fallback xmlns="">
      <p:transition spd="slow" advTm="7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02019-8FB3-49D3-82A9-F0EA2178B6C8}" type="datetimeFigureOut">
              <a:rPr lang="pl-PL" smtClean="0"/>
              <a:t>09.12.2019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6109C-7319-4E94-8D2A-6FE323CC8442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43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000">
        <p14:prism isContent="1" isInverted="1"/>
      </p:transition>
    </mc:Choice>
    <mc:Fallback xmlns="">
      <p:transition spd="slow" advTm="7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02019-8FB3-49D3-82A9-F0EA2178B6C8}" type="datetimeFigureOut">
              <a:rPr lang="pl-PL" smtClean="0"/>
              <a:t>09.12.2019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6109C-7319-4E94-8D2A-6FE323CC8442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023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000">
        <p14:prism isContent="1" isInverted="1"/>
      </p:transition>
    </mc:Choice>
    <mc:Fallback xmlns="">
      <p:transition spd="slow" advTm="7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02019-8FB3-49D3-82A9-F0EA2178B6C8}" type="datetimeFigureOut">
              <a:rPr lang="pl-PL" smtClean="0"/>
              <a:t>09.12.2019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6109C-7319-4E94-8D2A-6FE323CC8442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645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000">
        <p14:prism isContent="1" isInverted="1"/>
      </p:transition>
    </mc:Choice>
    <mc:Fallback xmlns="">
      <p:transition spd="slow" advTm="7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02019-8FB3-49D3-82A9-F0EA2178B6C8}" type="datetimeFigureOut">
              <a:rPr lang="pl-PL" smtClean="0"/>
              <a:t>09.12.2019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6109C-7319-4E94-8D2A-6FE323CC8442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248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000">
        <p14:prism isContent="1" isInverted="1"/>
      </p:transition>
    </mc:Choice>
    <mc:Fallback xmlns="">
      <p:transition spd="slow" advTm="7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54A02019-8FB3-49D3-82A9-F0EA2178B6C8}" type="datetimeFigureOut">
              <a:rPr lang="pl-PL" smtClean="0"/>
              <a:t>09.12.2019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0016109C-7319-4E94-8D2A-6FE323CC84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80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000">
        <p14:prism isContent="1" isInverted="1"/>
      </p:transition>
    </mc:Choice>
    <mc:Fallback xmlns="">
      <p:transition spd="slow" advTm="7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02019-8FB3-49D3-82A9-F0EA2178B6C8}" type="datetimeFigureOut">
              <a:rPr lang="pl-PL" smtClean="0"/>
              <a:t>09.12.2019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6109C-7319-4E94-8D2A-6FE323CC84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815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000">
        <p14:prism isContent="1" isInverted="1"/>
      </p:transition>
    </mc:Choice>
    <mc:Fallback xmlns="">
      <p:transition spd="slow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02019-8FB3-49D3-82A9-F0EA2178B6C8}" type="datetimeFigureOut">
              <a:rPr lang="pl-PL" smtClean="0"/>
              <a:t>09.12.2019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6109C-7319-4E94-8D2A-6FE323CC84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662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000">
        <p14:prism isContent="1" isInverted="1"/>
      </p:transition>
    </mc:Choice>
    <mc:Fallback xmlns="">
      <p:transition spd="slow" advTm="7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4A02019-8FB3-49D3-82A9-F0EA2178B6C8}" type="datetimeFigureOut">
              <a:rPr lang="pl-PL" smtClean="0"/>
              <a:t>09.12.2019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016109C-7319-4E94-8D2A-6FE323CC84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420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000">
        <p14:prism isContent="1" isInverted="1"/>
      </p:transition>
    </mc:Choice>
    <mc:Fallback xmlns="">
      <p:transition spd="slow" advTm="7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02019-8FB3-49D3-82A9-F0EA2178B6C8}" type="datetimeFigureOut">
              <a:rPr lang="pl-PL" smtClean="0"/>
              <a:t>09.12.2019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6109C-7319-4E94-8D2A-6FE323CC84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218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000">
        <p14:prism isContent="1" isInverted="1"/>
      </p:transition>
    </mc:Choice>
    <mc:Fallback xmlns="">
      <p:transition spd="slow" advTm="7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02019-8FB3-49D3-82A9-F0EA2178B6C8}" type="datetimeFigureOut">
              <a:rPr lang="pl-PL" smtClean="0"/>
              <a:t>09.12.2019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6109C-7319-4E94-8D2A-6FE323CC84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747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000">
        <p14:prism isContent="1" isInverted="1"/>
      </p:transition>
    </mc:Choice>
    <mc:Fallback xmlns="">
      <p:transition spd="slow" advTm="7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02019-8FB3-49D3-82A9-F0EA2178B6C8}" type="datetimeFigureOut">
              <a:rPr lang="pl-PL" smtClean="0"/>
              <a:t>09.12.2019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6109C-7319-4E94-8D2A-6FE323CC84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383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000">
        <p14:prism isContent="1" isInverted="1"/>
      </p:transition>
    </mc:Choice>
    <mc:Fallback xmlns="">
      <p:transition spd="slow" advTm="7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02019-8FB3-49D3-82A9-F0EA2178B6C8}" type="datetimeFigureOut">
              <a:rPr lang="pl-PL" smtClean="0"/>
              <a:t>09.12.2019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6109C-7319-4E94-8D2A-6FE323CC84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365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000">
        <p14:prism isContent="1" isInverted="1"/>
      </p:transition>
    </mc:Choice>
    <mc:Fallback xmlns="">
      <p:transition spd="slow" advTm="7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02019-8FB3-49D3-82A9-F0EA2178B6C8}" type="datetimeFigureOut">
              <a:rPr lang="pl-PL" smtClean="0"/>
              <a:t>09.12.2019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6109C-7319-4E94-8D2A-6FE323CC84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275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000">
        <p14:prism isContent="1" isInverted="1"/>
      </p:transition>
    </mc:Choice>
    <mc:Fallback xmlns="">
      <p:transition spd="slow" advTm="7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02019-8FB3-49D3-82A9-F0EA2178B6C8}" type="datetimeFigureOut">
              <a:rPr lang="pl-PL" smtClean="0"/>
              <a:t>09.12.2019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6109C-7319-4E94-8D2A-6FE323CC84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403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000">
        <p14:prism isContent="1" isInverted="1"/>
      </p:transition>
    </mc:Choice>
    <mc:Fallback xmlns="">
      <p:transition spd="slow" advTm="7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02019-8FB3-49D3-82A9-F0EA2178B6C8}" type="datetimeFigureOut">
              <a:rPr lang="pl-PL" smtClean="0"/>
              <a:t>09.12.2019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6109C-7319-4E94-8D2A-6FE323CC84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274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000">
        <p14:prism isContent="1" isInverted="1"/>
      </p:transition>
    </mc:Choice>
    <mc:Fallback xmlns="">
      <p:transition spd="slow" advTm="7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4A02019-8FB3-49D3-82A9-F0EA2178B6C8}" type="datetimeFigureOut">
              <a:rPr lang="pl-PL" smtClean="0"/>
              <a:t>09.12.2019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016109C-7319-4E94-8D2A-6FE323CC84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240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000">
        <p14:prism isContent="1" isInverted="1"/>
      </p:transition>
    </mc:Choice>
    <mc:Fallback xmlns="">
      <p:transition spd="slow" advTm="7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4A02019-8FB3-49D3-82A9-F0EA2178B6C8}" type="datetimeFigureOut">
              <a:rPr lang="pl-PL" smtClean="0"/>
              <a:t>09.12.2019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016109C-7319-4E94-8D2A-6FE323CC8442}" type="slidenum">
              <a:rPr lang="pl-PL" smtClean="0"/>
              <a:t>‹#›</a:t>
            </a:fld>
            <a:endParaRPr lang="pl-PL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330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000">
        <p14:prism isContent="1" isInverted="1"/>
      </p:transition>
    </mc:Choice>
    <mc:Fallback xmlns="">
      <p:transition spd="slow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02019-8FB3-49D3-82A9-F0EA2178B6C8}" type="datetimeFigureOut">
              <a:rPr lang="pl-PL" smtClean="0"/>
              <a:t>09.12.2019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6109C-7319-4E94-8D2A-6FE323CC8442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318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000">
        <p14:prism isContent="1" isInverted="1"/>
      </p:transition>
    </mc:Choice>
    <mc:Fallback xmlns="">
      <p:transition spd="slow" advTm="700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4A02019-8FB3-49D3-82A9-F0EA2178B6C8}" type="datetimeFigureOut">
              <a:rPr lang="pl-PL" smtClean="0"/>
              <a:t>09.12.2019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016109C-7319-4E94-8D2A-6FE323CC84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444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000">
        <p14:prism isContent="1" isInverted="1"/>
      </p:transition>
    </mc:Choice>
    <mc:Fallback xmlns="">
      <p:transition spd="slow" advTm="70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02019-8FB3-49D3-82A9-F0EA2178B6C8}" type="datetimeFigureOut">
              <a:rPr lang="pl-PL" smtClean="0"/>
              <a:t>09.12.2019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6109C-7319-4E94-8D2A-6FE323CC84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658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000">
        <p14:prism isContent="1" isInverted="1"/>
      </p:transition>
    </mc:Choice>
    <mc:Fallback xmlns="">
      <p:transition spd="slow" advTm="700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02019-8FB3-49D3-82A9-F0EA2178B6C8}" type="datetimeFigureOut">
              <a:rPr lang="pl-PL" smtClean="0"/>
              <a:t>09.12.2019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6109C-7319-4E94-8D2A-6FE323CC84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444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000">
        <p14:prism isContent="1" isInverted="1"/>
      </p:transition>
    </mc:Choice>
    <mc:Fallback xmlns="">
      <p:transition spd="slow" advTm="700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02019-8FB3-49D3-82A9-F0EA2178B6C8}" type="datetimeFigureOut">
              <a:rPr lang="pl-PL" smtClean="0"/>
              <a:t>09.12.2019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6109C-7319-4E94-8D2A-6FE323CC84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037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000">
        <p14:prism isContent="1" isInverted="1"/>
      </p:transition>
    </mc:Choice>
    <mc:Fallback xmlns="">
      <p:transition spd="slow" advTm="700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4A02019-8FB3-49D3-82A9-F0EA2178B6C8}" type="datetimeFigureOut">
              <a:rPr lang="pl-PL" smtClean="0"/>
              <a:t>09.12.2019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016109C-7319-4E94-8D2A-6FE323CC84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833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000">
        <p14:prism isContent="1" isInverted="1"/>
      </p:transition>
    </mc:Choice>
    <mc:Fallback xmlns="">
      <p:transition spd="slow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02019-8FB3-49D3-82A9-F0EA2178B6C8}" type="datetimeFigureOut">
              <a:rPr lang="pl-PL" smtClean="0"/>
              <a:t>09.12.2019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6109C-7319-4E94-8D2A-6FE323CC84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152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000">
        <p14:prism isContent="1" isInverted="1"/>
      </p:transition>
    </mc:Choice>
    <mc:Fallback xmlns="">
      <p:transition spd="slow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02019-8FB3-49D3-82A9-F0EA2178B6C8}" type="datetimeFigureOut">
              <a:rPr lang="pl-PL" smtClean="0"/>
              <a:t>09.12.2019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6109C-7319-4E94-8D2A-6FE323CC8442}" type="slidenum">
              <a:rPr lang="pl-PL" smtClean="0"/>
              <a:t>‹#›</a:t>
            </a:fld>
            <a:endParaRPr lang="pl-P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798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000">
        <p14:prism isContent="1" isInverted="1"/>
      </p:transition>
    </mc:Choice>
    <mc:Fallback xmlns="">
      <p:transition spd="slow" advTm="7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02019-8FB3-49D3-82A9-F0EA2178B6C8}" type="datetimeFigureOut">
              <a:rPr lang="pl-PL" smtClean="0"/>
              <a:t>09.12.2019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6109C-7319-4E94-8D2A-6FE323CC8442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132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000">
        <p14:prism isContent="1" isInverted="1"/>
      </p:transition>
    </mc:Choice>
    <mc:Fallback xmlns="">
      <p:transition spd="slow" advTm="7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02019-8FB3-49D3-82A9-F0EA2178B6C8}" type="datetimeFigureOut">
              <a:rPr lang="pl-PL" smtClean="0"/>
              <a:t>09.12.2019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6109C-7319-4E94-8D2A-6FE323CC84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650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000">
        <p14:prism isContent="1" isInverted="1"/>
      </p:transition>
    </mc:Choice>
    <mc:Fallback xmlns="">
      <p:transition spd="slow" advTm="7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02019-8FB3-49D3-82A9-F0EA2178B6C8}" type="datetimeFigureOut">
              <a:rPr lang="pl-PL" smtClean="0"/>
              <a:t>09.12.2019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6109C-7319-4E94-8D2A-6FE323CC8442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68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000">
        <p14:prism isContent="1" isInverted="1"/>
      </p:transition>
    </mc:Choice>
    <mc:Fallback xmlns="">
      <p:transition spd="slow" advTm="7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02019-8FB3-49D3-82A9-F0EA2178B6C8}" type="datetimeFigureOut">
              <a:rPr lang="pl-PL" smtClean="0"/>
              <a:t>09.12.2019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6109C-7319-4E94-8D2A-6FE323CC84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466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000">
        <p14:prism isContent="1" isInverted="1"/>
      </p:transition>
    </mc:Choice>
    <mc:Fallback xmlns="">
      <p:transition spd="slow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4A02019-8FB3-49D3-82A9-F0EA2178B6C8}" type="datetimeFigureOut">
              <a:rPr lang="pl-PL" smtClean="0"/>
              <a:t>09.12.2019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16109C-7319-4E94-8D2A-6FE323CC84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014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mc:AlternateContent xmlns:mc="http://schemas.openxmlformats.org/markup-compatibility/2006" xmlns:p14="http://schemas.microsoft.com/office/powerpoint/2010/main">
    <mc:Choice Requires="p14">
      <p:transition spd="slow" p14:dur="1600" advTm="7000">
        <p14:prism isContent="1" isInverted="1"/>
      </p:transition>
    </mc:Choice>
    <mc:Fallback xmlns="">
      <p:transition spd="slow" advTm="7000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02019-8FB3-49D3-82A9-F0EA2178B6C8}" type="datetimeFigureOut">
              <a:rPr lang="pl-PL" smtClean="0"/>
              <a:t>09.12.2019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6109C-7319-4E94-8D2A-6FE323CC84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65964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mc:AlternateContent xmlns:mc="http://schemas.openxmlformats.org/markup-compatibility/2006" xmlns:p14="http://schemas.microsoft.com/office/powerpoint/2010/main">
    <mc:Choice Requires="p14">
      <p:transition spd="slow" p14:dur="1600" advTm="7000">
        <p14:prism isContent="1" isInverted="1"/>
      </p:transition>
    </mc:Choice>
    <mc:Fallback xmlns="">
      <p:transition spd="slow" advTm="7000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Trzymaj formę - czas </a:t>
            </a:r>
            <a:br>
              <a:rPr lang="pl-PL" dirty="0" smtClean="0"/>
            </a:br>
            <a:r>
              <a:rPr lang="pl-PL" dirty="0" smtClean="0"/>
              <a:t>na zmianę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pl-PL" sz="4400" dirty="0" smtClean="0"/>
              <a:t>Porównanie osób z nadwagą i niedowagą</a:t>
            </a:r>
            <a:endParaRPr lang="pl-PL" sz="4400" dirty="0"/>
          </a:p>
        </p:txBody>
      </p:sp>
    </p:spTree>
    <p:extLst>
      <p:ext uri="{BB962C8B-B14F-4D97-AF65-F5344CB8AC3E}">
        <p14:creationId xmlns:p14="http://schemas.microsoft.com/office/powerpoint/2010/main" val="408907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000">
        <p14:prism isContent="1" isInverted="1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9700" y="599273"/>
            <a:ext cx="8610600" cy="1293028"/>
          </a:xfrm>
        </p:spPr>
        <p:txBody>
          <a:bodyPr/>
          <a:lstStyle/>
          <a:p>
            <a:pPr algn="ctr"/>
            <a:r>
              <a:rPr lang="pl-PL" dirty="0" smtClean="0"/>
              <a:t>Rok 2017/2018</a:t>
            </a:r>
            <a:endParaRPr lang="pl-PL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6743989"/>
              </p:ext>
            </p:extLst>
          </p:nvPr>
        </p:nvGraphicFramePr>
        <p:xfrm>
          <a:off x="685800" y="2193925"/>
          <a:ext cx="10820400" cy="4024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2937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000">
        <p14:prism isContent="1" isInverted="1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548473"/>
            <a:ext cx="8610600" cy="1293028"/>
          </a:xfrm>
        </p:spPr>
        <p:txBody>
          <a:bodyPr/>
          <a:lstStyle/>
          <a:p>
            <a:pPr algn="ctr"/>
            <a:r>
              <a:rPr lang="pl-PL" dirty="0" smtClean="0"/>
              <a:t>Rok 2018/2019</a:t>
            </a:r>
            <a:endParaRPr lang="pl-PL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9967599"/>
              </p:ext>
            </p:extLst>
          </p:nvPr>
        </p:nvGraphicFramePr>
        <p:xfrm>
          <a:off x="685800" y="2193925"/>
          <a:ext cx="10820400" cy="4024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3573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000">
        <p14:prism isContent="1" isInverted="1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11300" y="383373"/>
            <a:ext cx="8610600" cy="1293028"/>
          </a:xfrm>
        </p:spPr>
        <p:txBody>
          <a:bodyPr/>
          <a:lstStyle/>
          <a:p>
            <a:pPr algn="ctr"/>
            <a:r>
              <a:rPr lang="pl-PL" dirty="0" smtClean="0"/>
              <a:t>Rok 2019/2020</a:t>
            </a:r>
            <a:endParaRPr lang="pl-PL" dirty="0"/>
          </a:p>
        </p:txBody>
      </p:sp>
      <p:graphicFrame>
        <p:nvGraphicFramePr>
          <p:cNvPr id="9" name="Symbol zastępczy zawartości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3902220"/>
              </p:ext>
            </p:extLst>
          </p:nvPr>
        </p:nvGraphicFramePr>
        <p:xfrm>
          <a:off x="685800" y="2193925"/>
          <a:ext cx="10820400" cy="4024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6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000">
        <p14:prism isContent="1" isInverted="1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Robił Krzysztof Rochnowski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smtClean="0"/>
              <a:t>Dziękuje </a:t>
            </a:r>
            <a:r>
              <a:rPr lang="pl-PL" sz="4800" dirty="0" smtClean="0"/>
              <a:t>za oglądanie</a:t>
            </a:r>
            <a:endParaRPr lang="pl-PL" sz="4800" dirty="0"/>
          </a:p>
        </p:txBody>
      </p:sp>
    </p:spTree>
    <p:extLst>
      <p:ext uri="{BB962C8B-B14F-4D97-AF65-F5344CB8AC3E}">
        <p14:creationId xmlns:p14="http://schemas.microsoft.com/office/powerpoint/2010/main" val="272990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000">
        <p14:prism isContent="1" isInverted="1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Para">
  <a:themeElements>
    <a:clrScheme name="Para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Para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42</TotalTime>
  <Words>25</Words>
  <Application>Microsoft Office PowerPoint</Application>
  <PresentationFormat>Panoramiczny</PresentationFormat>
  <Paragraphs>10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5</vt:i4>
      </vt:variant>
    </vt:vector>
  </HeadingPairs>
  <TitlesOfParts>
    <vt:vector size="10" baseType="lpstr">
      <vt:lpstr>Arial</vt:lpstr>
      <vt:lpstr>Century Gothic</vt:lpstr>
      <vt:lpstr>Garamond</vt:lpstr>
      <vt:lpstr>Organiczny</vt:lpstr>
      <vt:lpstr>Para</vt:lpstr>
      <vt:lpstr>Trzymaj formę - czas  na zmianę </vt:lpstr>
      <vt:lpstr>Rok 2017/2018</vt:lpstr>
      <vt:lpstr>Rok 2018/2019</vt:lpstr>
      <vt:lpstr>Rok 2019/2020</vt:lpstr>
      <vt:lpstr>Robił Krzysztof Rochnowski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Trzymaj formę czas  na zmiane</dc:title>
  <dc:creator>Klasa 6a</dc:creator>
  <cp:lastModifiedBy>Klasa 6a</cp:lastModifiedBy>
  <cp:revision>7</cp:revision>
  <dcterms:created xsi:type="dcterms:W3CDTF">2019-12-04T11:51:56Z</dcterms:created>
  <dcterms:modified xsi:type="dcterms:W3CDTF">2019-12-09T07:39:20Z</dcterms:modified>
</cp:coreProperties>
</file>