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4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841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1906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6513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665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68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45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795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250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756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658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33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52E2-0FE9-479C-B0CA-D66112BEA794}" type="datetimeFigureOut">
              <a:rPr lang="sk-SK" smtClean="0"/>
              <a:pPr/>
              <a:t>15.05.2020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4F0A-EED8-4B9E-BDEB-B322E12E846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8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Nížiny na mape Slovenska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                                Vlastiveda  3. ročník</a:t>
            </a:r>
          </a:p>
          <a:p>
            <a:endParaRPr lang="sk-SK" dirty="0"/>
          </a:p>
          <a:p>
            <a:r>
              <a:rPr lang="sk-SK" dirty="0"/>
              <a:t>                                                                                      </a:t>
            </a: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21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                   Vlastné poznámky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Nízko položené rovinaté krajiny nazývame nížiny. Nížiny sú tvorené poľami, lúkami, hájmi, sadmi a vinicami. Nížiny sú na mape značené odtieňmi zelenej farby.</a:t>
            </a:r>
          </a:p>
        </p:txBody>
      </p:sp>
      <p:pic>
        <p:nvPicPr>
          <p:cNvPr id="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9237" y="772237"/>
            <a:ext cx="5696802" cy="5696802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4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Rovinatá krajina, polia, lúky, háje, sady, vinice.</a:t>
            </a:r>
            <a:br>
              <a:rPr lang="sk-SK" dirty="0"/>
            </a:br>
            <a:r>
              <a:rPr lang="sk-SK" dirty="0"/>
              <a:t>To je nížina. Kde sa pozriem, žiadny kopec nevidím.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9398" y="2614411"/>
            <a:ext cx="5045160" cy="3779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907" y="2614411"/>
            <a:ext cx="5423562" cy="3642100"/>
          </a:xfrm>
          <a:prstGeom prst="rect">
            <a:avLst/>
          </a:prstGeom>
        </p:spPr>
      </p:pic>
      <p:pic>
        <p:nvPicPr>
          <p:cNvPr id="5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Nížiny sú na mape značené zelenou farbou. Čím nižšie položená nížina, tým tmavšia farba.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87070" y="2137328"/>
            <a:ext cx="7575115" cy="3851348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/>
              <a:t>Nížiny majú teplejšie podnebie, ako zvyšok Slovenska. Preto sú tu podmienky na poľnohospodárstvo. Naša krajina má 3 nížiny.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32585" y="1500377"/>
            <a:ext cx="8860665" cy="450237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93182" y="2586265"/>
            <a:ext cx="162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dirty="0"/>
              <a:t>Záhorská nížina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021983" y="5679583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</a:t>
            </a:r>
          </a:p>
          <a:p>
            <a:r>
              <a:rPr lang="sk-SK" dirty="0"/>
              <a:t> Podunajská nížia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749307" y="4198513"/>
            <a:ext cx="244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Východoslovenská nížina</a:t>
            </a:r>
          </a:p>
        </p:txBody>
      </p:sp>
      <p:sp>
        <p:nvSpPr>
          <p:cNvPr id="8" name="Šípka doprava 7"/>
          <p:cNvSpPr/>
          <p:nvPr/>
        </p:nvSpPr>
        <p:spPr>
          <a:xfrm>
            <a:off x="1532585" y="3103808"/>
            <a:ext cx="489398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hor 8"/>
          <p:cNvSpPr/>
          <p:nvPr/>
        </p:nvSpPr>
        <p:spPr>
          <a:xfrm>
            <a:off x="3850783" y="5666704"/>
            <a:ext cx="270456" cy="437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ľava 9"/>
          <p:cNvSpPr/>
          <p:nvPr/>
        </p:nvSpPr>
        <p:spPr>
          <a:xfrm>
            <a:off x="9878096" y="4005330"/>
            <a:ext cx="631065" cy="193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5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Nížinu tvoria polia – pestuje sa tu pšenica, </a:t>
            </a:r>
            <a:r>
              <a:rPr lang="sk-SK"/>
              <a:t>slnečnica ,repka </a:t>
            </a:r>
            <a:r>
              <a:rPr lang="sk-SK" dirty="0"/>
              <a:t>olejná, zelenina........ 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4897" y="1882584"/>
            <a:ext cx="5291914" cy="21227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7921" y="1690688"/>
            <a:ext cx="4444956" cy="289401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171" y="4260486"/>
            <a:ext cx="4064224" cy="227596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6318" y="4717115"/>
            <a:ext cx="2941012" cy="195711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98253" y="4688601"/>
            <a:ext cx="2466975" cy="1847850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57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Lúky a háje – rastú tu stromy, kríky, kvety, žijú srnky, zajace, motýle, vtáci.....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199" y="2764575"/>
            <a:ext cx="5615875" cy="33695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104" y="2764575"/>
            <a:ext cx="5035975" cy="3369525"/>
          </a:xfrm>
          <a:prstGeom prst="rect">
            <a:avLst/>
          </a:prstGeom>
        </p:spPr>
      </p:pic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/>
              <a:t>Sady – je tu veľa sadov, kde sa pestujú ovocné stromy ako jablone, čerešne, višne, slivky, marhule, broskyne</a:t>
            </a:r>
            <a:r>
              <a:rPr lang="sk-SK" sz="3200"/>
              <a:t>,  </a:t>
            </a:r>
            <a:r>
              <a:rPr lang="sk-SK" sz="3200" dirty="0"/>
              <a:t>čučoriedky......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41272" y="1840997"/>
            <a:ext cx="3817970" cy="28597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2829" y="1840996"/>
            <a:ext cx="3299690" cy="4405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0220" y="1840997"/>
            <a:ext cx="2820005" cy="218965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0221" y="4425155"/>
            <a:ext cx="3033580" cy="201871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4516" y="4851098"/>
            <a:ext cx="1911481" cy="1911481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3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Vinice – pestuje sa tu hrozno, z ktorého sa </a:t>
            </a:r>
            <a:r>
              <a:rPr lang="sk-SK"/>
              <a:t>vyrába víno.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3945" y="1801733"/>
            <a:ext cx="5754508" cy="29229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362" y="1801733"/>
            <a:ext cx="5471573" cy="29229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3864" y="4973115"/>
            <a:ext cx="2619375" cy="1743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2552" y="4973114"/>
            <a:ext cx="3112634" cy="1743075"/>
          </a:xfrm>
          <a:prstGeom prst="rect">
            <a:avLst/>
          </a:prstGeom>
        </p:spPr>
      </p:pic>
      <p:pic>
        <p:nvPicPr>
          <p:cNvPr id="3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5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0304" y="2828837"/>
            <a:ext cx="4765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Na okraji  obce Klin nad Bodrogom, v blízkosti romantického stredovekého kostolíka, sa nachádza najnižšie položené miesto na Slovensku. Toto miesto je označené žulovým obeliskom, na ktorom je uvedená nadmorská výška 94,3 m nad  morom /Východoslovenská nížina /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671" y="47000"/>
            <a:ext cx="3709116" cy="278183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7787" y="4589096"/>
            <a:ext cx="3048000" cy="2286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2412" y="1068578"/>
            <a:ext cx="5567966" cy="556796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945487" y="52915"/>
            <a:ext cx="674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/>
              <a:t>Vieš, že ....</a:t>
            </a:r>
          </a:p>
        </p:txBody>
      </p:sp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238</Words>
  <Application>Microsoft Office PowerPoint</Application>
  <PresentationFormat>Širokouhlá</PresentationFormat>
  <Paragraphs>20</Paragraphs>
  <Slides>11</Slides>
  <Notes>0</Notes>
  <HiddenSlides>0</HiddenSlides>
  <MMClips>11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Office</vt:lpstr>
      <vt:lpstr>Nížiny na mape Slovenska</vt:lpstr>
      <vt:lpstr>Rovinatá krajina, polia, lúky, háje, sady, vinice. To je nížina. Kde sa pozriem, žiadny kopec nevidím.</vt:lpstr>
      <vt:lpstr>Nížiny sú na mape značené zelenou farbou. Čím nižšie položená nížina, tým tmavšia farba.</vt:lpstr>
      <vt:lpstr>Nížiny majú teplejšie podnebie, ako zvyšok Slovenska. Preto sú tu podmienky na poľnohospodárstvo. Naša krajina má 3 nížiny.</vt:lpstr>
      <vt:lpstr>Nížinu tvoria polia – pestuje sa tu pšenica, slnečnica ,repka olejná, zelenina........ </vt:lpstr>
      <vt:lpstr>Lúky a háje – rastú tu stromy, kríky, kvety, žijú srnky, zajace, motýle, vtáci.....</vt:lpstr>
      <vt:lpstr>Sady – je tu veľa sadov, kde sa pestujú ovocné stromy ako jablone, čerešne, višne, slivky, marhule, broskyne,  čučoriedky......</vt:lpstr>
      <vt:lpstr>Vinice – pestuje sa tu hrozno, z ktorého sa vyrába víno. </vt:lpstr>
      <vt:lpstr>Prezentácia programu PowerPoint</vt:lpstr>
      <vt:lpstr>                   Vlastné poznámky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Nížiny na mape Slovenska</dc:title>
  <dc:creator>admin</dc:creator>
  <cp:lastModifiedBy>HP</cp:lastModifiedBy>
  <cp:revision>18</cp:revision>
  <dcterms:created xsi:type="dcterms:W3CDTF">2020-05-04T12:33:41Z</dcterms:created>
  <dcterms:modified xsi:type="dcterms:W3CDTF">2020-05-15T18:14:29Z</dcterms:modified>
</cp:coreProperties>
</file>