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448" r:id="rId4"/>
    <p:sldId id="465" r:id="rId5"/>
    <p:sldId id="466" r:id="rId6"/>
    <p:sldId id="467" r:id="rId7"/>
    <p:sldId id="449" r:id="rId8"/>
    <p:sldId id="451" r:id="rId9"/>
    <p:sldId id="452" r:id="rId10"/>
    <p:sldId id="454" r:id="rId11"/>
    <p:sldId id="276" r:id="rId12"/>
    <p:sldId id="417" r:id="rId13"/>
    <p:sldId id="400" r:id="rId14"/>
    <p:sldId id="25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221" y="107677"/>
            <a:ext cx="6598779" cy="65378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800" i="1" dirty="0" smtClean="0">
                <a:ln w="38100">
                  <a:solidFill>
                    <a:srgbClr val="0033CC"/>
                  </a:solidFill>
                </a:ln>
                <a:solidFill>
                  <a:srgbClr val="FFFF00"/>
                </a:solidFill>
              </a:rPr>
              <a:t>Od Dunaja po Hornád</a:t>
            </a:r>
            <a:r>
              <a:rPr lang="sk-SK" sz="4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/>
            </a:r>
            <a:br>
              <a:rPr lang="sk-SK" sz="4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r>
              <a:rPr lang="sk-SK" sz="7200" b="1" i="1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ŠTIAVNICKÉ VRCHY</a:t>
            </a:r>
            <a:endParaRPr lang="sk-SK" sz="7200" b="1" i="1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17680" y="5697947"/>
            <a:ext cx="9144000" cy="904740"/>
          </a:xfrm>
        </p:spPr>
        <p:txBody>
          <a:bodyPr>
            <a:normAutofit/>
          </a:bodyPr>
          <a:lstStyle/>
          <a:p>
            <a:pPr algn="ctr"/>
            <a:r>
              <a:rPr lang="sk-SK" sz="2400" b="1" i="1" dirty="0" smtClean="0">
                <a:solidFill>
                  <a:srgbClr val="C00000"/>
                </a:solidFill>
              </a:rPr>
              <a:t>Vlastiveda pre 4. ročník</a:t>
            </a:r>
            <a:endParaRPr lang="sk-SK" sz="2400" b="1" i="1" dirty="0">
              <a:solidFill>
                <a:srgbClr val="C00000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" y="339028"/>
            <a:ext cx="4937120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VÃ½sledok vyhÄ¾adÃ¡vania obrÃ¡zkov pre dopyt kaÅ¡tieÄ¾ svÃ¤tÃ½ ant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7" b="20863"/>
          <a:stretch/>
        </p:blipFill>
        <p:spPr bwMode="auto">
          <a:xfrm>
            <a:off x="0" y="-27296"/>
            <a:ext cx="7697337" cy="28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5559695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Poľovnícky kaštieľ Svätý Anton</a:t>
            </a:r>
            <a:endParaRPr lang="sk-SK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VÃ½sledok vyhÄ¾adÃ¡vania obrÃ¡zkov pre dopyt kaÅ¡tieÄ¾ svÃ¤tÃ½ an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3999"/>
            <a:ext cx="12192000" cy="4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kaÅ¡tieÄ¾ svÃ¤tÃ½ ant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/>
          <a:stretch/>
        </p:blipFill>
        <p:spPr bwMode="auto">
          <a:xfrm>
            <a:off x="7697337" y="-29214"/>
            <a:ext cx="4494663" cy="28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4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Zopakuj si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3335" y="1390918"/>
            <a:ext cx="9392927" cy="5165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b="1" i="1" dirty="0" smtClean="0"/>
              <a:t>V ktorej časti južného Slovenska sa nachádza pohorie Štiavnické vrchy?</a:t>
            </a:r>
          </a:p>
          <a:p>
            <a:pPr>
              <a:lnSpc>
                <a:spcPct val="150000"/>
              </a:lnSpc>
            </a:pPr>
            <a:r>
              <a:rPr lang="sk-SK" sz="2200" b="1" i="1" dirty="0" smtClean="0"/>
              <a:t>Do akého regiónu patrí Banská Štiavnica?</a:t>
            </a:r>
          </a:p>
          <a:p>
            <a:pPr>
              <a:lnSpc>
                <a:spcPct val="150000"/>
              </a:lnSpc>
            </a:pPr>
            <a:r>
              <a:rPr lang="sk-SK" sz="2200" b="1" i="1" dirty="0" smtClean="0"/>
              <a:t>V ktorom kraji sa nachádza Banská Štiavnica?</a:t>
            </a:r>
            <a:endParaRPr lang="sk-SK" sz="2200" b="1" i="1" dirty="0"/>
          </a:p>
          <a:p>
            <a:pPr>
              <a:lnSpc>
                <a:spcPct val="150000"/>
              </a:lnSpc>
            </a:pPr>
            <a:r>
              <a:rPr lang="sk-SK" sz="2200" b="1" i="1" dirty="0" smtClean="0"/>
              <a:t>Ktorý panovník založil v Banskej Štiavnici banícku akadémiu?</a:t>
            </a:r>
          </a:p>
          <a:p>
            <a:pPr>
              <a:lnSpc>
                <a:spcPct val="150000"/>
              </a:lnSpc>
            </a:pPr>
            <a:r>
              <a:rPr lang="sk-SK" sz="2200" b="1" i="1" dirty="0" smtClean="0"/>
              <a:t>Ktorý je najvyšší vrch Štiavnických vrchov? </a:t>
            </a:r>
          </a:p>
          <a:p>
            <a:pPr>
              <a:lnSpc>
                <a:spcPct val="150000"/>
              </a:lnSpc>
            </a:pPr>
            <a:r>
              <a:rPr lang="sk-SK" sz="2200" b="1" i="1" dirty="0" smtClean="0"/>
              <a:t>Čo sa ťažilo v Banskej Štiavnici? </a:t>
            </a:r>
          </a:p>
          <a:p>
            <a:pPr>
              <a:lnSpc>
                <a:spcPct val="150000"/>
              </a:lnSpc>
            </a:pPr>
            <a:r>
              <a:rPr lang="sk-SK" sz="2200" b="1" i="1" dirty="0" smtClean="0"/>
              <a:t>V ktorej obci pri Banskej Štiavnici sa nachádza Poľovnícky kaštieľ?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200" b="1" i="1" dirty="0"/>
          </a:p>
        </p:txBody>
      </p:sp>
      <p:sp>
        <p:nvSpPr>
          <p:cNvPr id="10" name="Zaoblený obdĺžnik 9"/>
          <p:cNvSpPr/>
          <p:nvPr/>
        </p:nvSpPr>
        <p:spPr>
          <a:xfrm>
            <a:off x="9274002" y="1462916"/>
            <a:ext cx="158961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 strednej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6040186" y="2065165"/>
            <a:ext cx="12477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Hont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6359857" y="2678209"/>
            <a:ext cx="291414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Banskobystrický kraj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8198041" y="3379248"/>
            <a:ext cx="25613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Mária Terézia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6184228" y="4004201"/>
            <a:ext cx="163270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Sitno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4933854" y="4617245"/>
            <a:ext cx="178874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Striebro</a:t>
            </a:r>
          </a:p>
        </p:txBody>
      </p:sp>
      <p:sp>
        <p:nvSpPr>
          <p:cNvPr id="24" name="Zaoblený obdĺžnik 23"/>
          <p:cNvSpPr/>
          <p:nvPr/>
        </p:nvSpPr>
        <p:spPr>
          <a:xfrm>
            <a:off x="8898889" y="5295580"/>
            <a:ext cx="196472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Svätý Anton</a:t>
            </a:r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4" grpId="0" animBg="1"/>
      <p:bldP spid="19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Na ktorom obrázku sú správne označené Štiavnické vrchy?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20" y="3361186"/>
            <a:ext cx="3792726" cy="194098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34" y="3361186"/>
            <a:ext cx="3595096" cy="205434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92" y="3510644"/>
            <a:ext cx="3481096" cy="17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Označ na mape pohorie Štiavnické vrchy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2" y="165251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 rot="18805458">
            <a:off x="3769175" y="4717524"/>
            <a:ext cx="899950" cy="4242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62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Zdroje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b="1" i="1" dirty="0" smtClean="0"/>
              <a:t>Dudášová, Mäsiar, Muchová: Vlastiveda pre štvrtákov</a:t>
            </a:r>
          </a:p>
          <a:p>
            <a:r>
              <a:rPr lang="sk-SK" sz="2400" b="1" i="1" dirty="0" smtClean="0"/>
              <a:t>sk.wikipedia.org</a:t>
            </a:r>
          </a:p>
          <a:p>
            <a:r>
              <a:rPr lang="sk-SK" sz="2400" b="1" i="1" dirty="0" smtClean="0"/>
              <a:t>chkostiavnickevrchy.sopsr.sk</a:t>
            </a:r>
          </a:p>
          <a:p>
            <a:r>
              <a:rPr lang="sk-SK" sz="2400" b="1" i="1" dirty="0" smtClean="0"/>
              <a:t>obrázky: </a:t>
            </a:r>
            <a:r>
              <a:rPr lang="sk-SK" sz="2400" b="1" i="1" dirty="0" err="1" smtClean="0"/>
              <a:t>google</a:t>
            </a:r>
            <a:endParaRPr lang="sk-SK" sz="2400" b="1" i="1" dirty="0" smtClean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1" y="3116687"/>
            <a:ext cx="3348507" cy="31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528198" y="1958749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287881"/>
            <a:ext cx="9686388" cy="7856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/>
              <a:t>Pohorie </a:t>
            </a:r>
            <a:r>
              <a:rPr lang="sk-SK" sz="2400" b="1" dirty="0" smtClean="0">
                <a:solidFill>
                  <a:srgbClr val="FF0000"/>
                </a:solidFill>
              </a:rPr>
              <a:t>Štiavnické vrchy </a:t>
            </a:r>
            <a:r>
              <a:rPr lang="sk-SK" sz="2400" dirty="0" smtClean="0"/>
              <a:t>leží</a:t>
            </a:r>
            <a:r>
              <a:rPr lang="sk-SK" sz="2400" b="1" dirty="0" smtClean="0"/>
              <a:t> </a:t>
            </a:r>
            <a:r>
              <a:rPr lang="sk-SK" sz="2400" b="1" i="1" dirty="0" smtClean="0"/>
              <a:t>v </a:t>
            </a:r>
            <a:r>
              <a:rPr lang="sk-SK" sz="2800" b="1" i="1" dirty="0" smtClean="0"/>
              <a:t>strednej</a:t>
            </a:r>
            <a:r>
              <a:rPr lang="sk-SK" sz="2400" b="1" i="1" dirty="0" smtClean="0"/>
              <a:t> časti južného Slovenska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480810"/>
            <a:ext cx="8596668" cy="8070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i="1" dirty="0" smtClean="0">
                <a:solidFill>
                  <a:srgbClr val="C00000"/>
                </a:solidFill>
              </a:rPr>
              <a:t>Poloha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 rot="18805458">
            <a:off x="3769175" y="4717524"/>
            <a:ext cx="899950" cy="4242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62" y="167682"/>
            <a:ext cx="2228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vrch sit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" b="16853"/>
          <a:stretch/>
        </p:blipFill>
        <p:spPr bwMode="auto">
          <a:xfrm>
            <a:off x="0" y="0"/>
            <a:ext cx="12192000" cy="68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3" y="1242009"/>
            <a:ext cx="8801517" cy="509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i="1" dirty="0" smtClean="0">
                <a:solidFill>
                  <a:srgbClr val="C00000"/>
                </a:solidFill>
              </a:rPr>
              <a:t>Sitno </a:t>
            </a:r>
            <a:r>
              <a:rPr lang="sk-SK" sz="2400" dirty="0" smtClean="0"/>
              <a:t>(1 </a:t>
            </a:r>
            <a:r>
              <a:rPr lang="sk-SK" sz="2400" dirty="0"/>
              <a:t>009,2 m n. </a:t>
            </a:r>
            <a:r>
              <a:rPr lang="sk-SK" sz="2400" dirty="0" smtClean="0"/>
              <a:t>m.) je </a:t>
            </a:r>
            <a:r>
              <a:rPr lang="sk-SK" sz="2400" b="1" i="1" dirty="0" smtClean="0">
                <a:solidFill>
                  <a:srgbClr val="C00000"/>
                </a:solidFill>
              </a:rPr>
              <a:t>najvyšší vrch </a:t>
            </a:r>
            <a:r>
              <a:rPr lang="sk-SK" sz="2400" dirty="0" smtClean="0"/>
              <a:t>pohoria Štiavnické vrchy</a:t>
            </a:r>
          </a:p>
          <a:p>
            <a:endParaRPr lang="sk-SK" sz="2400" dirty="0" smtClean="0">
              <a:solidFill>
                <a:srgbClr val="FF000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364899"/>
            <a:ext cx="1434801" cy="645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i="1" dirty="0" smtClean="0">
                <a:solidFill>
                  <a:srgbClr val="C00000"/>
                </a:solidFill>
              </a:rPr>
              <a:t>Sitno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62" y="167682"/>
            <a:ext cx="2228850" cy="1123950"/>
          </a:xfrm>
          <a:prstGeom prst="rect">
            <a:avLst/>
          </a:prstGeom>
        </p:spPr>
      </p:pic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94" y="2238933"/>
            <a:ext cx="6496918" cy="44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7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hkostiavnickevrchy.sopsr.sk/wp-content/uploads/2018/03/P1010005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3"/>
          <a:stretch/>
        </p:blipFill>
        <p:spPr bwMode="auto">
          <a:xfrm>
            <a:off x="-309093" y="-103031"/>
            <a:ext cx="12192000" cy="69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3" y="5981441"/>
            <a:ext cx="8994701" cy="573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i="1" dirty="0">
                <a:solidFill>
                  <a:srgbClr val="C00000"/>
                </a:solidFill>
              </a:rPr>
              <a:t>Štiavnické vrchy </a:t>
            </a:r>
            <a:r>
              <a:rPr lang="sk-SK" sz="2400" b="1" i="1" dirty="0"/>
              <a:t>sú </a:t>
            </a:r>
            <a:r>
              <a:rPr lang="sk-SK" sz="2400" b="1" i="1" dirty="0">
                <a:solidFill>
                  <a:srgbClr val="FF0000"/>
                </a:solidFill>
              </a:rPr>
              <a:t>najväčšie sopečné pohorie </a:t>
            </a:r>
            <a:r>
              <a:rPr lang="sk-SK" sz="2400" b="1" i="1" dirty="0"/>
              <a:t>Západných Karpát.</a:t>
            </a:r>
            <a:endParaRPr lang="sk-SK" sz="2400" b="1" i="1" dirty="0" smtClean="0"/>
          </a:p>
          <a:p>
            <a:endParaRPr lang="sk-SK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387145" y="167682"/>
            <a:ext cx="5370490" cy="108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i="1" dirty="0" smtClean="0">
                <a:solidFill>
                  <a:srgbClr val="C00000"/>
                </a:solidFill>
              </a:rPr>
              <a:t>CHKO Štiavnické </a:t>
            </a:r>
            <a:r>
              <a:rPr lang="sk-SK" b="1" i="1" dirty="0" smtClean="0">
                <a:solidFill>
                  <a:srgbClr val="C00000"/>
                </a:solidFill>
              </a:rPr>
              <a:t>vrchy </a:t>
            </a:r>
          </a:p>
          <a:p>
            <a:pPr algn="ctr"/>
            <a:r>
              <a:rPr lang="sk-SK" sz="2400" b="1" i="1" dirty="0" smtClean="0">
                <a:solidFill>
                  <a:srgbClr val="C00000"/>
                </a:solidFill>
              </a:rPr>
              <a:t>(CHKO = chránená krajinná oblasť)</a:t>
            </a:r>
            <a:endParaRPr lang="sk-SK" sz="2400" b="1" i="1" dirty="0">
              <a:solidFill>
                <a:srgbClr val="C0000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62" y="167682"/>
            <a:ext cx="2228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banskÃ¡ Å¡tiavnica tajc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/>
          <a:stretch/>
        </p:blipFill>
        <p:spPr bwMode="auto">
          <a:xfrm>
            <a:off x="0" y="-77274"/>
            <a:ext cx="12192000" cy="69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641258"/>
            <a:ext cx="8582576" cy="1475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i="1" dirty="0" smtClean="0"/>
              <a:t>sú to</a:t>
            </a:r>
            <a:r>
              <a:rPr lang="sk-SK" sz="2400" b="1" i="1" dirty="0" smtClean="0"/>
              <a:t> jazerá</a:t>
            </a:r>
            <a:r>
              <a:rPr lang="sk-SK" sz="2400" dirty="0" smtClean="0"/>
              <a:t> vytvorené človekom</a:t>
            </a:r>
          </a:p>
          <a:p>
            <a:r>
              <a:rPr lang="sk-SK" sz="2400" dirty="0" smtClean="0"/>
              <a:t>ich </a:t>
            </a:r>
            <a:r>
              <a:rPr lang="sk-SK" sz="2400" dirty="0"/>
              <a:t>budovanie si vynútil rozvoj baníctva v minulých </a:t>
            </a:r>
            <a:r>
              <a:rPr lang="sk-SK" sz="2400" dirty="0" smtClean="0"/>
              <a:t>storočiach,</a:t>
            </a:r>
          </a:p>
          <a:p>
            <a:r>
              <a:rPr lang="sk-SK" sz="2400" dirty="0" smtClean="0"/>
              <a:t>slúžili </a:t>
            </a:r>
            <a:r>
              <a:rPr lang="sk-SK" sz="2400" dirty="0"/>
              <a:t>ako zdroj energie i úžitkovej </a:t>
            </a:r>
            <a:r>
              <a:rPr lang="sk-SK" sz="2400" dirty="0" smtClean="0"/>
              <a:t>vody</a:t>
            </a:r>
            <a:endParaRPr lang="sk-SK" sz="2400" dirty="0" smtClean="0">
              <a:solidFill>
                <a:srgbClr val="FF000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1524953" cy="645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i="1" dirty="0" err="1" smtClean="0">
                <a:solidFill>
                  <a:srgbClr val="C00000"/>
                </a:solidFill>
              </a:rPr>
              <a:t>Tajchy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62" y="167682"/>
            <a:ext cx="2228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83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229130"/>
            <a:ext cx="8440908" cy="1475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v baniach v Banskej </a:t>
            </a:r>
            <a:r>
              <a:rPr lang="sk-SK" sz="2400" dirty="0"/>
              <a:t>Š</a:t>
            </a:r>
            <a:r>
              <a:rPr lang="sk-SK" sz="2400" dirty="0" smtClean="0"/>
              <a:t>tiavnici a okolí sa ťažilo najmä </a:t>
            </a:r>
            <a:r>
              <a:rPr lang="sk-SK" sz="2400" b="1" i="1" dirty="0" smtClean="0"/>
              <a:t>striebro,</a:t>
            </a:r>
          </a:p>
          <a:p>
            <a:r>
              <a:rPr lang="sk-SK" sz="2400" b="1" i="1" dirty="0" smtClean="0"/>
              <a:t>Mária Terézia </a:t>
            </a:r>
            <a:r>
              <a:rPr lang="sk-SK" sz="2400" dirty="0" smtClean="0"/>
              <a:t>tu založila </a:t>
            </a:r>
            <a:r>
              <a:rPr lang="sk-SK" sz="2400" b="1" i="1" dirty="0" smtClean="0">
                <a:solidFill>
                  <a:srgbClr val="C00000"/>
                </a:solidFill>
              </a:rPr>
              <a:t>banícku akadémiu </a:t>
            </a:r>
            <a:r>
              <a:rPr lang="sk-SK" sz="2400" dirty="0" smtClean="0"/>
              <a:t>– </a:t>
            </a:r>
            <a:r>
              <a:rPr lang="sk-SK" sz="2400" b="1" i="1" dirty="0" smtClean="0"/>
              <a:t>prvú vysokú školu na svete v odbore baníctva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455052"/>
            <a:ext cx="5929528" cy="645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dirty="0" smtClean="0">
                <a:solidFill>
                  <a:srgbClr val="C00000"/>
                </a:solidFill>
              </a:rPr>
              <a:t>Banské chodby a štôlne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62" y="167682"/>
            <a:ext cx="2228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73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i="1" dirty="0" smtClean="0">
                <a:solidFill>
                  <a:srgbClr val="FF0000"/>
                </a:solidFill>
              </a:rPr>
              <a:t>Významné obce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21" name="Zaoblený obdĺžnik 20"/>
          <p:cNvSpPr/>
          <p:nvPr/>
        </p:nvSpPr>
        <p:spPr>
          <a:xfrm>
            <a:off x="9274002" y="4091879"/>
            <a:ext cx="24921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Banská Štiavnica</a:t>
            </a:r>
          </a:p>
        </p:txBody>
      </p:sp>
      <p:sp>
        <p:nvSpPr>
          <p:cNvPr id="18" name="Ovál 17"/>
          <p:cNvSpPr/>
          <p:nvPr/>
        </p:nvSpPr>
        <p:spPr>
          <a:xfrm rot="19790114">
            <a:off x="3480156" y="4499782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62" y="167682"/>
            <a:ext cx="2228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3"/>
          <a:stretch/>
        </p:blipFill>
        <p:spPr>
          <a:xfrm>
            <a:off x="0" y="-54592"/>
            <a:ext cx="12192000" cy="69125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7" y="145576"/>
            <a:ext cx="3655351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Banská Štiavnica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8" b="20821"/>
          <a:stretch/>
        </p:blipFill>
        <p:spPr>
          <a:xfrm>
            <a:off x="0" y="3735777"/>
            <a:ext cx="12192000" cy="31222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3225927" cy="742678"/>
          </a:xfrm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Banská Štiavnica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239447" y="979043"/>
            <a:ext cx="10076527" cy="4889878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Banská Štiavnica</a:t>
            </a:r>
            <a:r>
              <a:rPr lang="sk-SK" sz="2400" b="1" i="1" dirty="0" smtClean="0"/>
              <a:t> </a:t>
            </a:r>
            <a:r>
              <a:rPr lang="sk-SK" sz="2400" dirty="0" smtClean="0"/>
              <a:t>– okresné mesto v Banskobystrickom kraji,</a:t>
            </a:r>
          </a:p>
          <a:p>
            <a:r>
              <a:rPr lang="sk-SK" sz="2400" dirty="0" smtClean="0"/>
              <a:t>región </a:t>
            </a:r>
            <a:r>
              <a:rPr lang="sk-SK" sz="2400" b="1" i="1" dirty="0" smtClean="0">
                <a:solidFill>
                  <a:srgbClr val="FF0000"/>
                </a:solidFill>
              </a:rPr>
              <a:t>Hont,</a:t>
            </a:r>
          </a:p>
          <a:p>
            <a:r>
              <a:rPr lang="sk-SK" sz="2400" dirty="0" smtClean="0"/>
              <a:t>mesto </a:t>
            </a:r>
            <a:r>
              <a:rPr lang="sk-SK" sz="2400" dirty="0"/>
              <a:t>je „</a:t>
            </a:r>
            <a:r>
              <a:rPr lang="sk-SK" sz="2400" b="1" i="1" dirty="0"/>
              <a:t>Mestská pamiatková </a:t>
            </a:r>
            <a:r>
              <a:rPr lang="sk-SK" sz="2400" b="1" i="1" dirty="0" smtClean="0"/>
              <a:t>rezervácia</a:t>
            </a:r>
            <a:r>
              <a:rPr lang="sk-SK" sz="2400" dirty="0" smtClean="0"/>
              <a:t>“ a </a:t>
            </a:r>
            <a:r>
              <a:rPr lang="sk-SK" sz="2400" dirty="0"/>
              <a:t>zároveň </a:t>
            </a:r>
            <a:r>
              <a:rPr lang="sk-SK" sz="2400" dirty="0" smtClean="0"/>
              <a:t>centrum </a:t>
            </a:r>
            <a:r>
              <a:rPr lang="sk-SK" sz="2400" dirty="0"/>
              <a:t>chránenej krajinnej oblasti Štiavnické </a:t>
            </a:r>
            <a:r>
              <a:rPr lang="sk-SK" sz="2400" dirty="0" smtClean="0"/>
              <a:t>vrchy,</a:t>
            </a:r>
          </a:p>
          <a:p>
            <a:r>
              <a:rPr lang="sk-SK" sz="2400" dirty="0" smtClean="0"/>
              <a:t>historické </a:t>
            </a:r>
            <a:r>
              <a:rPr lang="sk-SK" sz="2400" dirty="0"/>
              <a:t>mesto </a:t>
            </a:r>
            <a:r>
              <a:rPr lang="sk-SK" sz="2400" b="1" i="1" dirty="0"/>
              <a:t>Banská Štiavnica a technické pamiatky jeho </a:t>
            </a:r>
            <a:r>
              <a:rPr lang="sk-SK" sz="2400" b="1" i="1" dirty="0" smtClean="0"/>
              <a:t>okolia sú </a:t>
            </a:r>
            <a:r>
              <a:rPr lang="sk-SK" sz="2400" b="1" i="1" dirty="0"/>
              <a:t>zapísané do zoznamu </a:t>
            </a:r>
            <a:r>
              <a:rPr lang="sk-SK" sz="2400" b="1" i="1" dirty="0" smtClean="0"/>
              <a:t>UNESCO</a:t>
            </a:r>
          </a:p>
        </p:txBody>
      </p:sp>
      <p:pic>
        <p:nvPicPr>
          <p:cNvPr id="5" name="Picture 2" descr="PodveÄer - panoramio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21" y="4135272"/>
            <a:ext cx="3410987" cy="27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306" y="185383"/>
            <a:ext cx="2571750" cy="12573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591" y="185384"/>
            <a:ext cx="1028390" cy="1257300"/>
          </a:xfrm>
          <a:prstGeom prst="rect">
            <a:avLst/>
          </a:prstGeom>
        </p:spPr>
      </p:pic>
      <p:pic>
        <p:nvPicPr>
          <p:cNvPr id="3078" name="Picture 6" descr="VÃ½sledok vyhÄ¾adÃ¡vania obrÃ¡zkov pre dopyt banskÃ¡ Å¡tiavnic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0" y="4135272"/>
            <a:ext cx="5715000" cy="272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3703</TotalTime>
  <Words>268</Words>
  <Application>Microsoft Office PowerPoint</Application>
  <PresentationFormat>Širokouhlá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 3</vt:lpstr>
      <vt:lpstr>Fazeta</vt:lpstr>
      <vt:lpstr>Od Dunaja po Hornád ŠTIAVNICKÉ VRCHY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Banská Štiavnica</vt:lpstr>
      <vt:lpstr>Banská Štiavnica</vt:lpstr>
      <vt:lpstr>Poľovnícky kaštieľ Svätý Anton</vt:lpstr>
      <vt:lpstr>Zopakuj si</vt:lpstr>
      <vt:lpstr>Na ktorom obrázku sú správne označené Štiavnické vrchy?</vt:lpstr>
      <vt:lpstr>Označ na mape pohorie Štiavnické vrchy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487</cp:revision>
  <dcterms:created xsi:type="dcterms:W3CDTF">2018-11-24T12:23:45Z</dcterms:created>
  <dcterms:modified xsi:type="dcterms:W3CDTF">2020-05-17T14:00:15Z</dcterms:modified>
</cp:coreProperties>
</file>