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36" r:id="rId4"/>
    <p:sldId id="449" r:id="rId5"/>
    <p:sldId id="451" r:id="rId6"/>
    <p:sldId id="452" r:id="rId7"/>
    <p:sldId id="460" r:id="rId8"/>
    <p:sldId id="456" r:id="rId9"/>
    <p:sldId id="457" r:id="rId10"/>
    <p:sldId id="458" r:id="rId11"/>
    <p:sldId id="459" r:id="rId12"/>
    <p:sldId id="276" r:id="rId13"/>
    <p:sldId id="417" r:id="rId14"/>
    <p:sldId id="455" r:id="rId15"/>
    <p:sldId id="400" r:id="rId16"/>
    <p:sldId id="454" r:id="rId17"/>
    <p:sldId id="461" r:id="rId18"/>
    <p:sldId id="418" r:id="rId19"/>
    <p:sldId id="453" r:id="rId20"/>
    <p:sldId id="462" r:id="rId21"/>
    <p:sldId id="463" r:id="rId22"/>
    <p:sldId id="258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1" autoAdjust="0"/>
    <p:restoredTop sz="94434" autoAdjust="0"/>
  </p:normalViewPr>
  <p:slideViewPr>
    <p:cSldViewPr snapToGrid="0">
      <p:cViewPr varScale="1">
        <p:scale>
          <a:sx n="45" d="100"/>
          <a:sy n="45" d="100"/>
        </p:scale>
        <p:origin x="5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24.05.2020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94" y="1622738"/>
            <a:ext cx="7001512" cy="4958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Dunaja po Hornád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ZVOLEN S OKOLÍM</a:t>
            </a:r>
            <a:endParaRPr lang="sk-SK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91065"/>
            <a:ext cx="9144000" cy="904740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 smtClean="0">
                <a:solidFill>
                  <a:srgbClr val="C00000"/>
                </a:solidFill>
              </a:rPr>
              <a:t>VLASTIVEDA</a:t>
            </a:r>
          </a:p>
          <a:p>
            <a:pPr algn="ctr"/>
            <a:r>
              <a:rPr lang="sk-SK" sz="2400" b="1" dirty="0" smtClean="0">
                <a:solidFill>
                  <a:srgbClr val="C00000"/>
                </a:solidFill>
              </a:rPr>
              <a:t>4. ročník</a:t>
            </a:r>
            <a:endParaRPr lang="sk-SK" sz="2400" b="1" dirty="0">
              <a:solidFill>
                <a:srgbClr val="C0000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kovÃ¡Ä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/>
          <a:stretch/>
        </p:blipFill>
        <p:spPr bwMode="auto">
          <a:xfrm>
            <a:off x="-13648" y="0"/>
            <a:ext cx="12205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215993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Kováčová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3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Kováčová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596787"/>
            <a:ext cx="8809851" cy="2282885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Kováčová</a:t>
            </a:r>
            <a:r>
              <a:rPr lang="sk-SK" sz="2400" dirty="0" smtClean="0"/>
              <a:t> – obec </a:t>
            </a:r>
            <a:r>
              <a:rPr lang="sk-SK" sz="2400" b="1" dirty="0" smtClean="0"/>
              <a:t>v okrese Zvolen</a:t>
            </a:r>
            <a:r>
              <a:rPr lang="sk-SK" sz="2400" dirty="0" smtClean="0"/>
              <a:t>,</a:t>
            </a:r>
          </a:p>
          <a:p>
            <a:r>
              <a:rPr lang="sk-SK" sz="2400" b="1" dirty="0" smtClean="0">
                <a:solidFill>
                  <a:srgbClr val="0000FF"/>
                </a:solidFill>
              </a:rPr>
              <a:t>kúpeľné mesto</a:t>
            </a:r>
          </a:p>
          <a:p>
            <a:endParaRPr lang="sk-SK" sz="2400" dirty="0" smtClean="0"/>
          </a:p>
        </p:txBody>
      </p:sp>
      <p:pic>
        <p:nvPicPr>
          <p:cNvPr id="6146" name="Picture 2" descr="VÃ½sledok vyhÄ¾adÃ¡vania obrÃ¡zkov pre dopyt kovÃ¡Ä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5" b="4079"/>
          <a:stretch/>
        </p:blipFill>
        <p:spPr bwMode="auto">
          <a:xfrm>
            <a:off x="0" y="3473356"/>
            <a:ext cx="12191999" cy="33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985" y="185383"/>
            <a:ext cx="2571750" cy="1257300"/>
          </a:xfrm>
          <a:prstGeom prst="rect">
            <a:avLst/>
          </a:prstGeom>
        </p:spPr>
      </p:pic>
      <p:pic>
        <p:nvPicPr>
          <p:cNvPr id="6148" name="Picture 4" descr="VÃ½sledok vyhÄ¾adÃ¡vania obrÃ¡zkov pre dopyt kÃºpele kovÃ¡Äov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80" y="186130"/>
            <a:ext cx="3914650" cy="18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2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Zopakuj si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3" y="1390918"/>
            <a:ext cx="9976489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b="1" dirty="0" smtClean="0"/>
              <a:t>Aká rieka preteká územím Zvolena s okolím?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Do akého regiónu patrí Zvolen s okolím?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V ktorom kraji sa nachádza Zvolen s okolím?</a:t>
            </a:r>
            <a:endParaRPr lang="sk-SK" sz="2200" b="1" dirty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Aké pohoria obklopujú Zvolenskú kotlinu?</a:t>
            </a:r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endParaRPr lang="sk-SK" sz="3200" b="1" dirty="0" smtClean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Ktoré kúpeľné mestá sú v tejto oblasti? 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7263346" y="1423865"/>
            <a:ext cx="142083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Hron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234426" y="2060611"/>
            <a:ext cx="171610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Podpoľanie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220817" y="2685041"/>
            <a:ext cx="313180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Banskobystrický kraj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7224734" y="3226310"/>
            <a:ext cx="256634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Kremnické vrchy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7229729" y="3756178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Štiavnické vrchy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208462" y="4292866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Poľana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7178085" y="5426450"/>
            <a:ext cx="149156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Sliač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7202730" y="4829554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Javorie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7199352" y="5982992"/>
            <a:ext cx="149156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Kováčová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9" grpId="0" animBg="1"/>
      <p:bldP spid="2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Na ktorom obrázku je správne označený </a:t>
            </a:r>
            <a:r>
              <a:rPr lang="sk-SK" b="1" dirty="0" smtClean="0">
                <a:solidFill>
                  <a:srgbClr val="C00000"/>
                </a:solidFill>
              </a:rPr>
              <a:t>Zvolen s okolím?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76" y="3302758"/>
            <a:ext cx="3595096" cy="199941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35" y="3395908"/>
            <a:ext cx="3320584" cy="17757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72" y="3400023"/>
            <a:ext cx="3615962" cy="19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Označ na mape pohorie </a:t>
            </a:r>
            <a:r>
              <a:rPr lang="sk-SK" b="1" dirty="0" smtClean="0">
                <a:solidFill>
                  <a:srgbClr val="C00000"/>
                </a:solidFill>
              </a:rPr>
              <a:t>Kremnické vrchy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 rot="975350">
            <a:off x="4062985" y="3838792"/>
            <a:ext cx="501071" cy="364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852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Označ na mape pohorie </a:t>
            </a:r>
            <a:r>
              <a:rPr lang="sk-SK" b="1" dirty="0" smtClean="0">
                <a:solidFill>
                  <a:srgbClr val="C00000"/>
                </a:solidFill>
              </a:rPr>
              <a:t>Štiavnické vrchy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19291402">
            <a:off x="3553398" y="4422821"/>
            <a:ext cx="952344" cy="34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Označ na mape pohorie </a:t>
            </a:r>
            <a:r>
              <a:rPr lang="sk-SK" b="1" dirty="0" smtClean="0">
                <a:solidFill>
                  <a:srgbClr val="C00000"/>
                </a:solidFill>
              </a:rPr>
              <a:t>Poľana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4912535" y="4157140"/>
            <a:ext cx="637780" cy="491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52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Označ na mape pohorie </a:t>
            </a:r>
            <a:r>
              <a:rPr lang="sk-SK" b="1" dirty="0" smtClean="0">
                <a:solidFill>
                  <a:srgbClr val="C00000"/>
                </a:solidFill>
              </a:rPr>
              <a:t>Javorie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4604889" y="4599545"/>
            <a:ext cx="637780" cy="491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186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Označ na mape rieku </a:t>
            </a:r>
            <a:r>
              <a:rPr lang="sk-SK" b="1" dirty="0" smtClean="0">
                <a:solidFill>
                  <a:srgbClr val="0000FF"/>
                </a:solidFill>
              </a:rPr>
              <a:t>Hron</a:t>
            </a:r>
            <a:endParaRPr lang="sk-SK" b="1" dirty="0">
              <a:solidFill>
                <a:srgbClr val="0000FF"/>
              </a:solidFill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2006221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ý tvar 5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 6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Priraď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6575" y="3114999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Sliač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46575" y="3691045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Kováčová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62972" y="2501876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Zvolen</a:t>
            </a:r>
          </a:p>
        </p:txBody>
      </p:sp>
      <p:pic>
        <p:nvPicPr>
          <p:cNvPr id="10" name="Picture 2" descr="VÃ½sledok vyhÄ¾adÃ¡vania obrÃ¡zkov pre dopyt zvolenskÃ½ zÃ¡m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b="12271"/>
          <a:stretch/>
        </p:blipFill>
        <p:spPr bwMode="auto">
          <a:xfrm>
            <a:off x="2251881" y="1490004"/>
            <a:ext cx="6127845" cy="3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4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81069"/>
            <a:ext cx="9561370" cy="27827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Mesto </a:t>
            </a:r>
            <a:r>
              <a:rPr lang="sk-SK" sz="2400" b="1" dirty="0" smtClean="0">
                <a:solidFill>
                  <a:srgbClr val="FF0000"/>
                </a:solidFill>
              </a:rPr>
              <a:t>ZVOLEN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leží v </a:t>
            </a:r>
            <a:r>
              <a:rPr lang="sk-SK" sz="2400" b="1" dirty="0" smtClean="0">
                <a:solidFill>
                  <a:srgbClr val="0070C0"/>
                </a:solidFill>
              </a:rPr>
              <a:t>Zvolenskej kotline</a:t>
            </a:r>
            <a:r>
              <a:rPr lang="sk-SK" sz="2400" dirty="0" smtClean="0"/>
              <a:t>,</a:t>
            </a:r>
          </a:p>
          <a:p>
            <a:pPr marL="0" indent="0">
              <a:buNone/>
            </a:pPr>
            <a:r>
              <a:rPr lang="sk-SK" sz="2400" dirty="0" smtClean="0"/>
              <a:t>nachádza sa medzi </a:t>
            </a:r>
            <a:r>
              <a:rPr lang="sk-SK" sz="2400" b="1" dirty="0" smtClean="0">
                <a:solidFill>
                  <a:srgbClr val="C00000"/>
                </a:solidFill>
              </a:rPr>
              <a:t>pohoriami:</a:t>
            </a:r>
          </a:p>
          <a:p>
            <a:r>
              <a:rPr lang="sk-SK" sz="2400" b="1" dirty="0" smtClean="0">
                <a:solidFill>
                  <a:srgbClr val="006600"/>
                </a:solidFill>
              </a:rPr>
              <a:t>Kremnické vrchy,</a:t>
            </a:r>
          </a:p>
          <a:p>
            <a:r>
              <a:rPr lang="sk-SK" sz="2400" b="1" dirty="0">
                <a:solidFill>
                  <a:srgbClr val="006600"/>
                </a:solidFill>
              </a:rPr>
              <a:t>Štiavnické </a:t>
            </a:r>
            <a:r>
              <a:rPr lang="sk-SK" sz="2400" b="1" dirty="0" smtClean="0">
                <a:solidFill>
                  <a:srgbClr val="006600"/>
                </a:solidFill>
              </a:rPr>
              <a:t>vrchy, </a:t>
            </a:r>
            <a:endParaRPr lang="sk-SK" sz="2400" b="1" dirty="0">
              <a:solidFill>
                <a:srgbClr val="006600"/>
              </a:solidFill>
            </a:endParaRPr>
          </a:p>
          <a:p>
            <a:r>
              <a:rPr lang="sk-SK" sz="2400" b="1" dirty="0" smtClean="0">
                <a:solidFill>
                  <a:srgbClr val="006600"/>
                </a:solidFill>
              </a:rPr>
              <a:t>Poľana, </a:t>
            </a:r>
          </a:p>
          <a:p>
            <a:r>
              <a:rPr lang="sk-SK" sz="2400" b="1" dirty="0" smtClean="0">
                <a:solidFill>
                  <a:srgbClr val="006600"/>
                </a:solidFill>
              </a:rPr>
              <a:t>Javorie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Poloha</a:t>
            </a:r>
            <a:endParaRPr lang="sk-SK" b="1" dirty="0"/>
          </a:p>
        </p:txBody>
      </p:sp>
      <p:sp>
        <p:nvSpPr>
          <p:cNvPr id="6" name="Ovál 5"/>
          <p:cNvSpPr/>
          <p:nvPr/>
        </p:nvSpPr>
        <p:spPr>
          <a:xfrm rot="21436837">
            <a:off x="4464481" y="4197625"/>
            <a:ext cx="999595" cy="682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 rot="19291402">
            <a:off x="3748906" y="4732763"/>
            <a:ext cx="952344" cy="34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4604889" y="4599545"/>
            <a:ext cx="637780" cy="491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 rot="5400000">
            <a:off x="4678062" y="4112922"/>
            <a:ext cx="351502" cy="54799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975350">
            <a:off x="4115490" y="4126358"/>
            <a:ext cx="562426" cy="371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40" y="255205"/>
            <a:ext cx="2330355" cy="1225864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4912535" y="4157140"/>
            <a:ext cx="637780" cy="491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9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Priraď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6575" y="3114999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Sliač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46575" y="3691045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Kováčová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62972" y="2501876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Zvolen</a:t>
            </a:r>
          </a:p>
        </p:txBody>
      </p:sp>
      <p:pic>
        <p:nvPicPr>
          <p:cNvPr id="6" name="Picture 2" descr="VÃ½sledok vyhÄ¾adÃ¡vania obrÃ¡zkov pre dopyt kovÃ¡Ä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r="34139"/>
          <a:stretch/>
        </p:blipFill>
        <p:spPr bwMode="auto">
          <a:xfrm>
            <a:off x="3125338" y="1412404"/>
            <a:ext cx="4844955" cy="36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7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Priraď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6575" y="3114999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Sliač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46575" y="3691045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Kováčová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62972" y="2501876"/>
            <a:ext cx="203962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Zvolen</a:t>
            </a:r>
          </a:p>
        </p:txBody>
      </p:sp>
      <p:pic>
        <p:nvPicPr>
          <p:cNvPr id="6" name="Picture 4" descr="VÃ½sledok vyhÄ¾adÃ¡vania obrÃ¡zkov pre dopyt sliaÄ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6" b="-1196"/>
          <a:stretch/>
        </p:blipFill>
        <p:spPr bwMode="auto">
          <a:xfrm>
            <a:off x="1181590" y="1624085"/>
            <a:ext cx="7136349" cy="31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64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rieka nitr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5" y="1978925"/>
            <a:ext cx="9620729" cy="4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57454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0000FF"/>
                </a:solidFill>
              </a:rPr>
              <a:t>Hron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023582"/>
            <a:ext cx="9561370" cy="193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oblasťou Zvolena s okolím preteká rieka </a:t>
            </a:r>
            <a:r>
              <a:rPr lang="sk-SK" sz="2400" b="1" dirty="0" smtClean="0">
                <a:solidFill>
                  <a:schemeClr val="accent6"/>
                </a:solidFill>
              </a:rPr>
              <a:t>Hron</a:t>
            </a:r>
            <a:endParaRPr lang="sk-SK" sz="2400" b="1" dirty="0" smtClean="0"/>
          </a:p>
        </p:txBody>
      </p:sp>
      <p:sp>
        <p:nvSpPr>
          <p:cNvPr id="8" name="Voľný tvar 7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40" y="255205"/>
            <a:ext cx="2330355" cy="12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</a:rPr>
              <a:t>Významné obce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715740" y="3596514"/>
            <a:ext cx="199403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Zvolen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9715740" y="4172560"/>
            <a:ext cx="199403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Sliač</a:t>
            </a:r>
            <a:endParaRPr lang="sk-SK" sz="2400" dirty="0"/>
          </a:p>
        </p:txBody>
      </p:sp>
      <p:sp>
        <p:nvSpPr>
          <p:cNvPr id="17" name="Ovál 16"/>
          <p:cNvSpPr/>
          <p:nvPr/>
        </p:nvSpPr>
        <p:spPr>
          <a:xfrm rot="19790114">
            <a:off x="3897116" y="4104286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Zaoblený obdĺžnik 15"/>
          <p:cNvSpPr/>
          <p:nvPr/>
        </p:nvSpPr>
        <p:spPr>
          <a:xfrm>
            <a:off x="9732137" y="4775325"/>
            <a:ext cx="1994039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Kováčová</a:t>
            </a:r>
          </a:p>
        </p:txBody>
      </p:sp>
      <p:sp>
        <p:nvSpPr>
          <p:cNvPr id="24" name="Ovál 23"/>
          <p:cNvSpPr/>
          <p:nvPr/>
        </p:nvSpPr>
        <p:spPr>
          <a:xfrm rot="19790114">
            <a:off x="3869819" y="4216011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 rot="19790114">
            <a:off x="3820769" y="4214947"/>
            <a:ext cx="138975" cy="132587"/>
          </a:xfrm>
          <a:prstGeom prst="ellipse">
            <a:avLst/>
          </a:prstGeom>
          <a:solidFill>
            <a:srgbClr val="82C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40" y="255205"/>
            <a:ext cx="2330355" cy="12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16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Ã½sledok vyhÄ¾adÃ¡vania obrÃ¡zkov pre dopyt zvol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6449"/>
          <a:stretch/>
        </p:blipFill>
        <p:spPr bwMode="auto">
          <a:xfrm>
            <a:off x="-1" y="0"/>
            <a:ext cx="12192001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983981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Zvolen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Zvolen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442683"/>
            <a:ext cx="8809851" cy="243699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Zvolen</a:t>
            </a:r>
            <a:r>
              <a:rPr lang="sk-SK" sz="2400" dirty="0" smtClean="0"/>
              <a:t> – okresné mesto </a:t>
            </a:r>
            <a:r>
              <a:rPr lang="sk-SK" sz="2400" b="1" dirty="0" smtClean="0"/>
              <a:t>v Banskobystrickom kraji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– </a:t>
            </a:r>
            <a:r>
              <a:rPr lang="sk-SK" sz="2400" b="1" dirty="0" smtClean="0">
                <a:solidFill>
                  <a:srgbClr val="C00000"/>
                </a:solidFill>
              </a:rPr>
              <a:t>Podpoľanie</a:t>
            </a:r>
            <a:r>
              <a:rPr lang="sk-SK" sz="2400" dirty="0" smtClean="0"/>
              <a:t>,</a:t>
            </a:r>
          </a:p>
          <a:p>
            <a:r>
              <a:rPr lang="sk-SK" sz="2400" b="1" dirty="0" smtClean="0">
                <a:solidFill>
                  <a:srgbClr val="C00000"/>
                </a:solidFill>
              </a:rPr>
              <a:t>drevospracujúci a potravinársky priemysel</a:t>
            </a:r>
          </a:p>
          <a:p>
            <a:endParaRPr lang="sk-SK" sz="2400" dirty="0" smtClean="0"/>
          </a:p>
        </p:txBody>
      </p:sp>
      <p:pic>
        <p:nvPicPr>
          <p:cNvPr id="4" name="Picture 2" descr="Zvolen Erb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4" y="185938"/>
            <a:ext cx="1228686" cy="12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990" y="185383"/>
            <a:ext cx="2562225" cy="1257300"/>
          </a:xfrm>
          <a:prstGeom prst="rect">
            <a:avLst/>
          </a:prstGeom>
        </p:spPr>
      </p:pic>
      <p:pic>
        <p:nvPicPr>
          <p:cNvPr id="1028" name="Picture 4" descr="VÃ½sledok vyhÄ¾adÃ¡vania obrÃ¡zkov pre dopyt zvol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b="37415"/>
          <a:stretch/>
        </p:blipFill>
        <p:spPr bwMode="auto">
          <a:xfrm>
            <a:off x="0" y="3389129"/>
            <a:ext cx="12192000" cy="34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zvolenskÃ½ zÃ¡m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b="12271"/>
          <a:stretch/>
        </p:blipFill>
        <p:spPr bwMode="auto">
          <a:xfrm>
            <a:off x="0" y="-54591"/>
            <a:ext cx="12192000" cy="69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75628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Zvolenský zámok</a:t>
            </a:r>
            <a:endParaRPr lang="sk-S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4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6/65/Slia%C4%8D_-_poh%C4%BEad_na_mes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4" b="2586"/>
          <a:stretch/>
        </p:blipFill>
        <p:spPr bwMode="auto">
          <a:xfrm>
            <a:off x="0" y="-27296"/>
            <a:ext cx="12192000" cy="69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983981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Sliač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40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Sliač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442683"/>
            <a:ext cx="8809851" cy="2436990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S</a:t>
            </a:r>
            <a:r>
              <a:rPr lang="sk-SK" sz="2400" b="1" dirty="0" smtClean="0">
                <a:solidFill>
                  <a:srgbClr val="FF0000"/>
                </a:solidFill>
              </a:rPr>
              <a:t>liač</a:t>
            </a:r>
            <a:r>
              <a:rPr lang="sk-SK" sz="2400" dirty="0" smtClean="0"/>
              <a:t> – mesto </a:t>
            </a:r>
            <a:r>
              <a:rPr lang="sk-SK" sz="2400" b="1" dirty="0" smtClean="0"/>
              <a:t>v okrese Zvolen</a:t>
            </a:r>
            <a:r>
              <a:rPr lang="sk-SK" sz="2400" dirty="0" smtClean="0"/>
              <a:t>,</a:t>
            </a:r>
          </a:p>
          <a:p>
            <a:r>
              <a:rPr lang="sk-SK" sz="2400" b="1" dirty="0" smtClean="0">
                <a:solidFill>
                  <a:srgbClr val="C00000"/>
                </a:solidFill>
              </a:rPr>
              <a:t>medzinárodné civilné a vojenské letisko,</a:t>
            </a:r>
          </a:p>
          <a:p>
            <a:r>
              <a:rPr lang="sk-SK" sz="2400" b="1" dirty="0" smtClean="0">
                <a:solidFill>
                  <a:srgbClr val="0000FF"/>
                </a:solidFill>
              </a:rPr>
              <a:t>kúpele</a:t>
            </a:r>
          </a:p>
          <a:p>
            <a:endParaRPr lang="sk-SK" sz="2400" dirty="0" smtClean="0"/>
          </a:p>
        </p:txBody>
      </p:sp>
      <p:pic>
        <p:nvPicPr>
          <p:cNvPr id="4100" name="Picture 4" descr="VÃ½sledok vyhÄ¾adÃ¡vania obrÃ¡zkov pre dopyt sliaÄ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7" b="8936"/>
          <a:stretch/>
        </p:blipFill>
        <p:spPr bwMode="auto">
          <a:xfrm>
            <a:off x="1" y="3015016"/>
            <a:ext cx="12192000" cy="38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r="1361"/>
          <a:stretch/>
        </p:blipFill>
        <p:spPr>
          <a:xfrm>
            <a:off x="9487183" y="175858"/>
            <a:ext cx="2555543" cy="1266825"/>
          </a:xfrm>
          <a:prstGeom prst="rect">
            <a:avLst/>
          </a:prstGeom>
        </p:spPr>
      </p:pic>
      <p:pic>
        <p:nvPicPr>
          <p:cNvPr id="4106" name="Picture 10" descr="VÃ½sledok vyhÄ¾adÃ¡vania obrÃ¡zkov pre dopyt sliaÄ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43" y="175858"/>
            <a:ext cx="1131169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6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3667</TotalTime>
  <Words>210</Words>
  <Application>Microsoft Office PowerPoint</Application>
  <PresentationFormat>Širokouhlá</PresentationFormat>
  <Paragraphs>70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 3</vt:lpstr>
      <vt:lpstr>Fazeta</vt:lpstr>
      <vt:lpstr>Od Dunaja po Hornád ZVOLEN S OKOLÍM</vt:lpstr>
      <vt:lpstr>Prezentácia programu PowerPoint</vt:lpstr>
      <vt:lpstr>Hron</vt:lpstr>
      <vt:lpstr>Prezentácia programu PowerPoint</vt:lpstr>
      <vt:lpstr>Zvolen</vt:lpstr>
      <vt:lpstr>Zvolen</vt:lpstr>
      <vt:lpstr>Zvolenský zámok</vt:lpstr>
      <vt:lpstr>Sliač</vt:lpstr>
      <vt:lpstr>Sliač</vt:lpstr>
      <vt:lpstr>Kováčová</vt:lpstr>
      <vt:lpstr>Kováčová</vt:lpstr>
      <vt:lpstr>Zopakuj si</vt:lpstr>
      <vt:lpstr>Na ktorom obrázku je správne označený Zvolen s okolím?</vt:lpstr>
      <vt:lpstr>Označ na mape pohorie Kremnické vrchy</vt:lpstr>
      <vt:lpstr>Označ na mape pohorie Štiavnické vrchy</vt:lpstr>
      <vt:lpstr>Označ na mape pohorie Poľana</vt:lpstr>
      <vt:lpstr>Označ na mape pohorie Javorie</vt:lpstr>
      <vt:lpstr>Označ na mape rieku Hron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530</cp:revision>
  <dcterms:created xsi:type="dcterms:W3CDTF">2018-11-24T12:23:45Z</dcterms:created>
  <dcterms:modified xsi:type="dcterms:W3CDTF">2020-05-24T10:46:45Z</dcterms:modified>
</cp:coreProperties>
</file>