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48" r:id="rId4"/>
    <p:sldId id="436" r:id="rId5"/>
    <p:sldId id="472" r:id="rId6"/>
    <p:sldId id="449" r:id="rId7"/>
    <p:sldId id="451" r:id="rId8"/>
    <p:sldId id="452" r:id="rId9"/>
    <p:sldId id="473" r:id="rId10"/>
    <p:sldId id="474" r:id="rId11"/>
    <p:sldId id="475" r:id="rId12"/>
    <p:sldId id="476" r:id="rId13"/>
    <p:sldId id="276" r:id="rId14"/>
    <p:sldId id="417" r:id="rId15"/>
    <p:sldId id="400" r:id="rId16"/>
    <p:sldId id="418" r:id="rId17"/>
    <p:sldId id="450" r:id="rId18"/>
    <p:sldId id="453" r:id="rId19"/>
    <p:sldId id="477" r:id="rId20"/>
    <p:sldId id="478" r:id="rId21"/>
    <p:sldId id="258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67A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13.03.2021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78" y="562825"/>
            <a:ext cx="8029455" cy="55675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06839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Dunaja po Hornád</a:t>
            </a:r>
            <a:r>
              <a:rPr lang="sk-SK" sz="4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6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 S OKOLÍM</a:t>
            </a:r>
            <a:endParaRPr lang="sk-SK" sz="66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Partizánske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9517544" cy="22307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Partizánske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okresné mesto v Trenčianskom kraji (región Ponitrie),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priemyselné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mesto, v minulosti ho preslávila výroba obuvi (Baťa). V súčasnosti sú v meste rôzne firmy z oblasti stavebného, drevárskeho, textilného a obuvníckeho priemyslu.</a:t>
            </a: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VÃ½sledok vyhÄ¾adÃ¡vania obrÃ¡zkov pre dopyt PartizÃ¡ns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b="32574"/>
          <a:stretch/>
        </p:blipFill>
        <p:spPr bwMode="auto">
          <a:xfrm>
            <a:off x="0" y="3446059"/>
            <a:ext cx="12192000" cy="3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717" y="185383"/>
            <a:ext cx="2571750" cy="1257300"/>
          </a:xfrm>
          <a:prstGeom prst="rect">
            <a:avLst/>
          </a:prstGeom>
        </p:spPr>
      </p:pic>
      <p:pic>
        <p:nvPicPr>
          <p:cNvPr id="5132" name="Picture 12" descr="VÃ½sledok vyhÄ¾adÃ¡vania obrÃ¡zkov pre dopyt PartizÃ¡nske er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7785" r="25346" b="6652"/>
          <a:stretch/>
        </p:blipFill>
        <p:spPr bwMode="auto">
          <a:xfrm>
            <a:off x="8188657" y="185383"/>
            <a:ext cx="1091819" cy="12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ojna.sk/portals_pictures/i_001632/i_1632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4374"/>
          <a:stretch/>
        </p:blipFill>
        <p:spPr bwMode="auto">
          <a:xfrm>
            <a:off x="-1" y="-13648"/>
            <a:ext cx="12192001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383480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Bojná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5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VÃ½sledok vyhÄ¾adÃ¡vania obrÃ¡zkov pre dopyt bojn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126"/>
            <a:ext cx="12192000" cy="35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Bojná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705970"/>
            <a:ext cx="3580768" cy="220800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Bojná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obec v okrese Topoľčany,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rcheologické nálezisko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VÃ½sledok vyhÄ¾adÃ¡vania obrÃ¡zkov pre dopyt bojnÃ¡ 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27" y="220832"/>
            <a:ext cx="114499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650" y="220832"/>
            <a:ext cx="2543175" cy="1314450"/>
          </a:xfrm>
          <a:prstGeom prst="rect">
            <a:avLst/>
          </a:prstGeom>
        </p:spPr>
      </p:pic>
      <p:pic>
        <p:nvPicPr>
          <p:cNvPr id="7174" name="Picture 6" descr="http://www.bojna.sk/portals_pictures/i_001632/i_1632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23" y="1705970"/>
            <a:ext cx="3748102" cy="51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ojna.sk/portals_pictures/i_001632/i_16329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92" y="1705971"/>
            <a:ext cx="3586336" cy="51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bojna.sk/portals_pictures/i_001632/i_16329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0" y="4039737"/>
            <a:ext cx="4222117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 si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8596668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ktorej časti Slovenska ležia Topoľčany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akého regiónu patria Topoľčany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Aká rieka preteká týmto územím?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pohoria ohraničujú Topoľčany s okolím?</a:t>
            </a:r>
          </a:p>
          <a:p>
            <a:pPr>
              <a:lnSpc>
                <a:spcPct val="150000"/>
              </a:lnSpc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volá známa vodná nádrž pri Topoľčanoch? 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sa nachádza archeologické nálezisko? 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Ktorá obec bola v minulosti prezývaná „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Baťovany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7066207" y="1426885"/>
            <a:ext cx="142083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Západ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454349" y="2065165"/>
            <a:ext cx="15422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Ponitrie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5016612" y="2716809"/>
            <a:ext cx="124866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Nitra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331943" y="3352001"/>
            <a:ext cx="149408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Tribeč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355167" y="3935611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Považský Inovec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6802214" y="4609403"/>
            <a:ext cx="201547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/>
              <a:t>Duchonka</a:t>
            </a:r>
            <a:endParaRPr lang="sk-SK" sz="2400" dirty="0" smtClean="0"/>
          </a:p>
        </p:txBody>
      </p:sp>
      <p:sp>
        <p:nvSpPr>
          <p:cNvPr id="20" name="Zaoblený obdĺžnik 19"/>
          <p:cNvSpPr/>
          <p:nvPr/>
        </p:nvSpPr>
        <p:spPr>
          <a:xfrm>
            <a:off x="5965698" y="5235065"/>
            <a:ext cx="110050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7184992" y="5858205"/>
            <a:ext cx="172057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ktorom obrázku sú správne označené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 s okolím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88" y="3361186"/>
            <a:ext cx="3881967" cy="194098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192" y="3302758"/>
            <a:ext cx="3595096" cy="19994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20" y="3361186"/>
            <a:ext cx="3792726" cy="19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pohorie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Tribeč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Považský Inovec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13358839">
            <a:off x="2989506" y="4196035"/>
            <a:ext cx="408137" cy="7655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 rot="12374363">
            <a:off x="2432123" y="4148215"/>
            <a:ext cx="395638" cy="538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rieku </a:t>
            </a:r>
            <a:r>
              <a:rPr lang="sk-SK" dirty="0" smtClean="0">
                <a:solidFill>
                  <a:srgbClr val="1C0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endParaRPr lang="sk-SK" dirty="0">
              <a:solidFill>
                <a:srgbClr val="1C0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2047165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3418786" y="3599686"/>
            <a:ext cx="1018470" cy="2918129"/>
          </a:xfrm>
          <a:custGeom>
            <a:avLst/>
            <a:gdLst>
              <a:gd name="connsiteX0" fmla="*/ 946480 w 1018470"/>
              <a:gd name="connsiteY0" fmla="*/ 0 h 2918129"/>
              <a:gd name="connsiteX1" fmla="*/ 938529 w 1018470"/>
              <a:gd name="connsiteY1" fmla="*/ 39757 h 2918129"/>
              <a:gd name="connsiteX2" fmla="*/ 962383 w 1018470"/>
              <a:gd name="connsiteY2" fmla="*/ 63611 h 2918129"/>
              <a:gd name="connsiteX3" fmla="*/ 978285 w 1018470"/>
              <a:gd name="connsiteY3" fmla="*/ 87465 h 2918129"/>
              <a:gd name="connsiteX4" fmla="*/ 986237 w 1018470"/>
              <a:gd name="connsiteY4" fmla="*/ 111319 h 2918129"/>
              <a:gd name="connsiteX5" fmla="*/ 1010091 w 1018470"/>
              <a:gd name="connsiteY5" fmla="*/ 119270 h 2918129"/>
              <a:gd name="connsiteX6" fmla="*/ 1018042 w 1018470"/>
              <a:gd name="connsiteY6" fmla="*/ 143124 h 2918129"/>
              <a:gd name="connsiteX7" fmla="*/ 994188 w 1018470"/>
              <a:gd name="connsiteY7" fmla="*/ 174929 h 2918129"/>
              <a:gd name="connsiteX8" fmla="*/ 986237 w 1018470"/>
              <a:gd name="connsiteY8" fmla="*/ 198783 h 2918129"/>
              <a:gd name="connsiteX9" fmla="*/ 1002139 w 1018470"/>
              <a:gd name="connsiteY9" fmla="*/ 254442 h 2918129"/>
              <a:gd name="connsiteX10" fmla="*/ 1010091 w 1018470"/>
              <a:gd name="connsiteY10" fmla="*/ 278296 h 2918129"/>
              <a:gd name="connsiteX11" fmla="*/ 1002139 w 1018470"/>
              <a:gd name="connsiteY11" fmla="*/ 310101 h 2918129"/>
              <a:gd name="connsiteX12" fmla="*/ 986237 w 1018470"/>
              <a:gd name="connsiteY12" fmla="*/ 333955 h 2918129"/>
              <a:gd name="connsiteX13" fmla="*/ 978285 w 1018470"/>
              <a:gd name="connsiteY13" fmla="*/ 373712 h 2918129"/>
              <a:gd name="connsiteX14" fmla="*/ 970334 w 1018470"/>
              <a:gd name="connsiteY14" fmla="*/ 405517 h 2918129"/>
              <a:gd name="connsiteX15" fmla="*/ 954431 w 1018470"/>
              <a:gd name="connsiteY15" fmla="*/ 437322 h 2918129"/>
              <a:gd name="connsiteX16" fmla="*/ 930577 w 1018470"/>
              <a:gd name="connsiteY16" fmla="*/ 445273 h 2918129"/>
              <a:gd name="connsiteX17" fmla="*/ 898772 w 1018470"/>
              <a:gd name="connsiteY17" fmla="*/ 492981 h 2918129"/>
              <a:gd name="connsiteX18" fmla="*/ 851064 w 1018470"/>
              <a:gd name="connsiteY18" fmla="*/ 508884 h 2918129"/>
              <a:gd name="connsiteX19" fmla="*/ 819259 w 1018470"/>
              <a:gd name="connsiteY19" fmla="*/ 596348 h 2918129"/>
              <a:gd name="connsiteX20" fmla="*/ 795405 w 1018470"/>
              <a:gd name="connsiteY20" fmla="*/ 612251 h 2918129"/>
              <a:gd name="connsiteX21" fmla="*/ 771551 w 1018470"/>
              <a:gd name="connsiteY21" fmla="*/ 667910 h 2918129"/>
              <a:gd name="connsiteX22" fmla="*/ 731795 w 1018470"/>
              <a:gd name="connsiteY22" fmla="*/ 731520 h 2918129"/>
              <a:gd name="connsiteX23" fmla="*/ 699990 w 1018470"/>
              <a:gd name="connsiteY23" fmla="*/ 755374 h 2918129"/>
              <a:gd name="connsiteX24" fmla="*/ 676136 w 1018470"/>
              <a:gd name="connsiteY24" fmla="*/ 771277 h 2918129"/>
              <a:gd name="connsiteX25" fmla="*/ 668184 w 1018470"/>
              <a:gd name="connsiteY25" fmla="*/ 795131 h 2918129"/>
              <a:gd name="connsiteX26" fmla="*/ 620477 w 1018470"/>
              <a:gd name="connsiteY26" fmla="*/ 811033 h 2918129"/>
              <a:gd name="connsiteX27" fmla="*/ 572769 w 1018470"/>
              <a:gd name="connsiteY27" fmla="*/ 826936 h 2918129"/>
              <a:gd name="connsiteX28" fmla="*/ 540964 w 1018470"/>
              <a:gd name="connsiteY28" fmla="*/ 834887 h 2918129"/>
              <a:gd name="connsiteX29" fmla="*/ 469402 w 1018470"/>
              <a:gd name="connsiteY29" fmla="*/ 850790 h 2918129"/>
              <a:gd name="connsiteX30" fmla="*/ 445548 w 1018470"/>
              <a:gd name="connsiteY30" fmla="*/ 866692 h 2918129"/>
              <a:gd name="connsiteX31" fmla="*/ 429645 w 1018470"/>
              <a:gd name="connsiteY31" fmla="*/ 890546 h 2918129"/>
              <a:gd name="connsiteX32" fmla="*/ 405791 w 1018470"/>
              <a:gd name="connsiteY32" fmla="*/ 882595 h 2918129"/>
              <a:gd name="connsiteX33" fmla="*/ 381937 w 1018470"/>
              <a:gd name="connsiteY33" fmla="*/ 898498 h 2918129"/>
              <a:gd name="connsiteX34" fmla="*/ 350132 w 1018470"/>
              <a:gd name="connsiteY34" fmla="*/ 906449 h 2918129"/>
              <a:gd name="connsiteX35" fmla="*/ 342181 w 1018470"/>
              <a:gd name="connsiteY35" fmla="*/ 930303 h 2918129"/>
              <a:gd name="connsiteX36" fmla="*/ 318327 w 1018470"/>
              <a:gd name="connsiteY36" fmla="*/ 938254 h 2918129"/>
              <a:gd name="connsiteX37" fmla="*/ 294473 w 1018470"/>
              <a:gd name="connsiteY37" fmla="*/ 954157 h 2918129"/>
              <a:gd name="connsiteX38" fmla="*/ 254717 w 1018470"/>
              <a:gd name="connsiteY38" fmla="*/ 1001865 h 2918129"/>
              <a:gd name="connsiteX39" fmla="*/ 222911 w 1018470"/>
              <a:gd name="connsiteY39" fmla="*/ 1009816 h 2918129"/>
              <a:gd name="connsiteX40" fmla="*/ 214960 w 1018470"/>
              <a:gd name="connsiteY40" fmla="*/ 1033670 h 2918129"/>
              <a:gd name="connsiteX41" fmla="*/ 191106 w 1018470"/>
              <a:gd name="connsiteY41" fmla="*/ 1065475 h 2918129"/>
              <a:gd name="connsiteX42" fmla="*/ 230863 w 1018470"/>
              <a:gd name="connsiteY42" fmla="*/ 1105232 h 2918129"/>
              <a:gd name="connsiteX43" fmla="*/ 246765 w 1018470"/>
              <a:gd name="connsiteY43" fmla="*/ 1129085 h 2918129"/>
              <a:gd name="connsiteX44" fmla="*/ 159301 w 1018470"/>
              <a:gd name="connsiteY44" fmla="*/ 1144988 h 2918129"/>
              <a:gd name="connsiteX45" fmla="*/ 135447 w 1018470"/>
              <a:gd name="connsiteY45" fmla="*/ 1160891 h 2918129"/>
              <a:gd name="connsiteX46" fmla="*/ 127496 w 1018470"/>
              <a:gd name="connsiteY46" fmla="*/ 1184745 h 2918129"/>
              <a:gd name="connsiteX47" fmla="*/ 111593 w 1018470"/>
              <a:gd name="connsiteY47" fmla="*/ 1208599 h 2918129"/>
              <a:gd name="connsiteX48" fmla="*/ 95691 w 1018470"/>
              <a:gd name="connsiteY48" fmla="*/ 1240404 h 2918129"/>
              <a:gd name="connsiteX49" fmla="*/ 95691 w 1018470"/>
              <a:gd name="connsiteY49" fmla="*/ 1319917 h 2918129"/>
              <a:gd name="connsiteX50" fmla="*/ 79788 w 1018470"/>
              <a:gd name="connsiteY50" fmla="*/ 1343771 h 2918129"/>
              <a:gd name="connsiteX51" fmla="*/ 71837 w 1018470"/>
              <a:gd name="connsiteY51" fmla="*/ 1367625 h 2918129"/>
              <a:gd name="connsiteX52" fmla="*/ 16177 w 1018470"/>
              <a:gd name="connsiteY52" fmla="*/ 1439186 h 2918129"/>
              <a:gd name="connsiteX53" fmla="*/ 275 w 1018470"/>
              <a:gd name="connsiteY53" fmla="*/ 1470992 h 2918129"/>
              <a:gd name="connsiteX54" fmla="*/ 16177 w 1018470"/>
              <a:gd name="connsiteY54" fmla="*/ 1542553 h 2918129"/>
              <a:gd name="connsiteX55" fmla="*/ 40031 w 1018470"/>
              <a:gd name="connsiteY55" fmla="*/ 1534602 h 2918129"/>
              <a:gd name="connsiteX56" fmla="*/ 79788 w 1018470"/>
              <a:gd name="connsiteY56" fmla="*/ 1574359 h 2918129"/>
              <a:gd name="connsiteX57" fmla="*/ 87739 w 1018470"/>
              <a:gd name="connsiteY57" fmla="*/ 1614115 h 2918129"/>
              <a:gd name="connsiteX58" fmla="*/ 95691 w 1018470"/>
              <a:gd name="connsiteY58" fmla="*/ 1637969 h 2918129"/>
              <a:gd name="connsiteX59" fmla="*/ 119544 w 1018470"/>
              <a:gd name="connsiteY59" fmla="*/ 1645920 h 2918129"/>
              <a:gd name="connsiteX60" fmla="*/ 143398 w 1018470"/>
              <a:gd name="connsiteY60" fmla="*/ 1669774 h 2918129"/>
              <a:gd name="connsiteX61" fmla="*/ 167252 w 1018470"/>
              <a:gd name="connsiteY61" fmla="*/ 1677725 h 2918129"/>
              <a:gd name="connsiteX62" fmla="*/ 183155 w 1018470"/>
              <a:gd name="connsiteY62" fmla="*/ 1701579 h 2918129"/>
              <a:gd name="connsiteX63" fmla="*/ 191106 w 1018470"/>
              <a:gd name="connsiteY63" fmla="*/ 1725433 h 2918129"/>
              <a:gd name="connsiteX64" fmla="*/ 207009 w 1018470"/>
              <a:gd name="connsiteY64" fmla="*/ 1781092 h 2918129"/>
              <a:gd name="connsiteX65" fmla="*/ 222911 w 1018470"/>
              <a:gd name="connsiteY65" fmla="*/ 1804946 h 2918129"/>
              <a:gd name="connsiteX66" fmla="*/ 230863 w 1018470"/>
              <a:gd name="connsiteY66" fmla="*/ 1828800 h 2918129"/>
              <a:gd name="connsiteX67" fmla="*/ 254717 w 1018470"/>
              <a:gd name="connsiteY67" fmla="*/ 1844703 h 2918129"/>
              <a:gd name="connsiteX68" fmla="*/ 262668 w 1018470"/>
              <a:gd name="connsiteY68" fmla="*/ 1876508 h 2918129"/>
              <a:gd name="connsiteX69" fmla="*/ 270619 w 1018470"/>
              <a:gd name="connsiteY69" fmla="*/ 1916265 h 2918129"/>
              <a:gd name="connsiteX70" fmla="*/ 286522 w 1018470"/>
              <a:gd name="connsiteY70" fmla="*/ 1940119 h 2918129"/>
              <a:gd name="connsiteX71" fmla="*/ 302424 w 1018470"/>
              <a:gd name="connsiteY71" fmla="*/ 2003729 h 2918129"/>
              <a:gd name="connsiteX72" fmla="*/ 286522 w 1018470"/>
              <a:gd name="connsiteY72" fmla="*/ 2091193 h 2918129"/>
              <a:gd name="connsiteX73" fmla="*/ 270619 w 1018470"/>
              <a:gd name="connsiteY73" fmla="*/ 2115047 h 2918129"/>
              <a:gd name="connsiteX74" fmla="*/ 254717 w 1018470"/>
              <a:gd name="connsiteY74" fmla="*/ 2210463 h 2918129"/>
              <a:gd name="connsiteX75" fmla="*/ 238814 w 1018470"/>
              <a:gd name="connsiteY75" fmla="*/ 2258171 h 2918129"/>
              <a:gd name="connsiteX76" fmla="*/ 230863 w 1018470"/>
              <a:gd name="connsiteY76" fmla="*/ 2282025 h 2918129"/>
              <a:gd name="connsiteX77" fmla="*/ 222911 w 1018470"/>
              <a:gd name="connsiteY77" fmla="*/ 2305879 h 2918129"/>
              <a:gd name="connsiteX78" fmla="*/ 214960 w 1018470"/>
              <a:gd name="connsiteY78" fmla="*/ 2345635 h 2918129"/>
              <a:gd name="connsiteX79" fmla="*/ 191106 w 1018470"/>
              <a:gd name="connsiteY79" fmla="*/ 2353586 h 2918129"/>
              <a:gd name="connsiteX80" fmla="*/ 167252 w 1018470"/>
              <a:gd name="connsiteY80" fmla="*/ 2401294 h 2918129"/>
              <a:gd name="connsiteX81" fmla="*/ 135447 w 1018470"/>
              <a:gd name="connsiteY81" fmla="*/ 2393343 h 2918129"/>
              <a:gd name="connsiteX82" fmla="*/ 119544 w 1018470"/>
              <a:gd name="connsiteY82" fmla="*/ 2393343 h 2918129"/>
              <a:gd name="connsiteX83" fmla="*/ 95691 w 1018470"/>
              <a:gd name="connsiteY83" fmla="*/ 2409245 h 2918129"/>
              <a:gd name="connsiteX84" fmla="*/ 87739 w 1018470"/>
              <a:gd name="connsiteY84" fmla="*/ 2377440 h 2918129"/>
              <a:gd name="connsiteX85" fmla="*/ 79788 w 1018470"/>
              <a:gd name="connsiteY85" fmla="*/ 2401294 h 2918129"/>
              <a:gd name="connsiteX86" fmla="*/ 95691 w 1018470"/>
              <a:gd name="connsiteY86" fmla="*/ 2425148 h 2918129"/>
              <a:gd name="connsiteX87" fmla="*/ 95691 w 1018470"/>
              <a:gd name="connsiteY87" fmla="*/ 2488759 h 2918129"/>
              <a:gd name="connsiteX88" fmla="*/ 103642 w 1018470"/>
              <a:gd name="connsiteY88" fmla="*/ 2631882 h 2918129"/>
              <a:gd name="connsiteX89" fmla="*/ 111593 w 1018470"/>
              <a:gd name="connsiteY89" fmla="*/ 2719346 h 2918129"/>
              <a:gd name="connsiteX90" fmla="*/ 127496 w 1018470"/>
              <a:gd name="connsiteY90" fmla="*/ 2767054 h 2918129"/>
              <a:gd name="connsiteX91" fmla="*/ 151350 w 1018470"/>
              <a:gd name="connsiteY91" fmla="*/ 2918129 h 29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18470" h="2918129">
                <a:moveTo>
                  <a:pt x="946480" y="0"/>
                </a:moveTo>
                <a:cubicBezTo>
                  <a:pt x="943830" y="13252"/>
                  <a:pt x="935251" y="26646"/>
                  <a:pt x="938529" y="39757"/>
                </a:cubicBezTo>
                <a:cubicBezTo>
                  <a:pt x="941256" y="50666"/>
                  <a:pt x="955184" y="54972"/>
                  <a:pt x="962383" y="63611"/>
                </a:cubicBezTo>
                <a:cubicBezTo>
                  <a:pt x="968501" y="70952"/>
                  <a:pt x="974011" y="78918"/>
                  <a:pt x="978285" y="87465"/>
                </a:cubicBezTo>
                <a:cubicBezTo>
                  <a:pt x="982033" y="94962"/>
                  <a:pt x="980310" y="105392"/>
                  <a:pt x="986237" y="111319"/>
                </a:cubicBezTo>
                <a:cubicBezTo>
                  <a:pt x="992164" y="117245"/>
                  <a:pt x="1002140" y="116620"/>
                  <a:pt x="1010091" y="119270"/>
                </a:cubicBezTo>
                <a:cubicBezTo>
                  <a:pt x="1012741" y="127221"/>
                  <a:pt x="1020345" y="135065"/>
                  <a:pt x="1018042" y="143124"/>
                </a:cubicBezTo>
                <a:cubicBezTo>
                  <a:pt x="1014401" y="155866"/>
                  <a:pt x="1000763" y="163423"/>
                  <a:pt x="994188" y="174929"/>
                </a:cubicBezTo>
                <a:cubicBezTo>
                  <a:pt x="990030" y="182206"/>
                  <a:pt x="988887" y="190832"/>
                  <a:pt x="986237" y="198783"/>
                </a:cubicBezTo>
                <a:cubicBezTo>
                  <a:pt x="1005308" y="255997"/>
                  <a:pt x="982163" y="184527"/>
                  <a:pt x="1002139" y="254442"/>
                </a:cubicBezTo>
                <a:cubicBezTo>
                  <a:pt x="1004442" y="262501"/>
                  <a:pt x="1007440" y="270345"/>
                  <a:pt x="1010091" y="278296"/>
                </a:cubicBezTo>
                <a:cubicBezTo>
                  <a:pt x="1007440" y="288898"/>
                  <a:pt x="1006444" y="300057"/>
                  <a:pt x="1002139" y="310101"/>
                </a:cubicBezTo>
                <a:cubicBezTo>
                  <a:pt x="998375" y="318885"/>
                  <a:pt x="989592" y="325007"/>
                  <a:pt x="986237" y="333955"/>
                </a:cubicBezTo>
                <a:cubicBezTo>
                  <a:pt x="981492" y="346609"/>
                  <a:pt x="981217" y="360519"/>
                  <a:pt x="978285" y="373712"/>
                </a:cubicBezTo>
                <a:cubicBezTo>
                  <a:pt x="975914" y="384380"/>
                  <a:pt x="974171" y="395285"/>
                  <a:pt x="970334" y="405517"/>
                </a:cubicBezTo>
                <a:cubicBezTo>
                  <a:pt x="966172" y="416615"/>
                  <a:pt x="962813" y="428941"/>
                  <a:pt x="954431" y="437322"/>
                </a:cubicBezTo>
                <a:cubicBezTo>
                  <a:pt x="948504" y="443248"/>
                  <a:pt x="938528" y="442623"/>
                  <a:pt x="930577" y="445273"/>
                </a:cubicBezTo>
                <a:cubicBezTo>
                  <a:pt x="922663" y="476932"/>
                  <a:pt x="929660" y="479253"/>
                  <a:pt x="898772" y="492981"/>
                </a:cubicBezTo>
                <a:cubicBezTo>
                  <a:pt x="883454" y="499789"/>
                  <a:pt x="851064" y="508884"/>
                  <a:pt x="851064" y="508884"/>
                </a:cubicBezTo>
                <a:cubicBezTo>
                  <a:pt x="845229" y="538060"/>
                  <a:pt x="841843" y="573764"/>
                  <a:pt x="819259" y="596348"/>
                </a:cubicBezTo>
                <a:cubicBezTo>
                  <a:pt x="812502" y="603105"/>
                  <a:pt x="803356" y="606950"/>
                  <a:pt x="795405" y="612251"/>
                </a:cubicBezTo>
                <a:cubicBezTo>
                  <a:pt x="774372" y="696387"/>
                  <a:pt x="802929" y="597308"/>
                  <a:pt x="771551" y="667910"/>
                </a:cubicBezTo>
                <a:cubicBezTo>
                  <a:pt x="743662" y="730660"/>
                  <a:pt x="774707" y="702913"/>
                  <a:pt x="731795" y="731520"/>
                </a:cubicBezTo>
                <a:cubicBezTo>
                  <a:pt x="715992" y="794735"/>
                  <a:pt x="738675" y="748926"/>
                  <a:pt x="699990" y="755374"/>
                </a:cubicBezTo>
                <a:cubicBezTo>
                  <a:pt x="690564" y="756945"/>
                  <a:pt x="684087" y="765976"/>
                  <a:pt x="676136" y="771277"/>
                </a:cubicBezTo>
                <a:cubicBezTo>
                  <a:pt x="673485" y="779228"/>
                  <a:pt x="675004" y="790259"/>
                  <a:pt x="668184" y="795131"/>
                </a:cubicBezTo>
                <a:cubicBezTo>
                  <a:pt x="654544" y="804874"/>
                  <a:pt x="636379" y="805732"/>
                  <a:pt x="620477" y="811033"/>
                </a:cubicBezTo>
                <a:lnTo>
                  <a:pt x="572769" y="826936"/>
                </a:lnTo>
                <a:lnTo>
                  <a:pt x="540964" y="834887"/>
                </a:lnTo>
                <a:cubicBezTo>
                  <a:pt x="485305" y="871993"/>
                  <a:pt x="509159" y="877293"/>
                  <a:pt x="469402" y="850790"/>
                </a:cubicBezTo>
                <a:cubicBezTo>
                  <a:pt x="461451" y="856091"/>
                  <a:pt x="452305" y="859935"/>
                  <a:pt x="445548" y="866692"/>
                </a:cubicBezTo>
                <a:cubicBezTo>
                  <a:pt x="438791" y="873449"/>
                  <a:pt x="438518" y="886997"/>
                  <a:pt x="429645" y="890546"/>
                </a:cubicBezTo>
                <a:cubicBezTo>
                  <a:pt x="421863" y="893659"/>
                  <a:pt x="413742" y="885245"/>
                  <a:pt x="405791" y="882595"/>
                </a:cubicBezTo>
                <a:cubicBezTo>
                  <a:pt x="397840" y="887896"/>
                  <a:pt x="390721" y="894734"/>
                  <a:pt x="381937" y="898498"/>
                </a:cubicBezTo>
                <a:cubicBezTo>
                  <a:pt x="371893" y="902803"/>
                  <a:pt x="358665" y="899622"/>
                  <a:pt x="350132" y="906449"/>
                </a:cubicBezTo>
                <a:cubicBezTo>
                  <a:pt x="343587" y="911685"/>
                  <a:pt x="348108" y="924376"/>
                  <a:pt x="342181" y="930303"/>
                </a:cubicBezTo>
                <a:cubicBezTo>
                  <a:pt x="336254" y="936230"/>
                  <a:pt x="326278" y="935604"/>
                  <a:pt x="318327" y="938254"/>
                </a:cubicBezTo>
                <a:cubicBezTo>
                  <a:pt x="310376" y="943555"/>
                  <a:pt x="301230" y="947400"/>
                  <a:pt x="294473" y="954157"/>
                </a:cubicBezTo>
                <a:cubicBezTo>
                  <a:pt x="272517" y="976113"/>
                  <a:pt x="285112" y="984497"/>
                  <a:pt x="254717" y="1001865"/>
                </a:cubicBezTo>
                <a:cubicBezTo>
                  <a:pt x="245229" y="1007287"/>
                  <a:pt x="233513" y="1007166"/>
                  <a:pt x="222911" y="1009816"/>
                </a:cubicBezTo>
                <a:cubicBezTo>
                  <a:pt x="220261" y="1017767"/>
                  <a:pt x="219118" y="1026393"/>
                  <a:pt x="214960" y="1033670"/>
                </a:cubicBezTo>
                <a:cubicBezTo>
                  <a:pt x="208385" y="1045176"/>
                  <a:pt x="188231" y="1052538"/>
                  <a:pt x="191106" y="1065475"/>
                </a:cubicBezTo>
                <a:cubicBezTo>
                  <a:pt x="195172" y="1083770"/>
                  <a:pt x="218522" y="1091128"/>
                  <a:pt x="230863" y="1105232"/>
                </a:cubicBezTo>
                <a:cubicBezTo>
                  <a:pt x="237156" y="1112424"/>
                  <a:pt x="241464" y="1121134"/>
                  <a:pt x="246765" y="1129085"/>
                </a:cubicBezTo>
                <a:cubicBezTo>
                  <a:pt x="224844" y="1131825"/>
                  <a:pt x="183813" y="1132732"/>
                  <a:pt x="159301" y="1144988"/>
                </a:cubicBezTo>
                <a:cubicBezTo>
                  <a:pt x="150754" y="1149262"/>
                  <a:pt x="143398" y="1155590"/>
                  <a:pt x="135447" y="1160891"/>
                </a:cubicBezTo>
                <a:cubicBezTo>
                  <a:pt x="132797" y="1168842"/>
                  <a:pt x="131244" y="1177248"/>
                  <a:pt x="127496" y="1184745"/>
                </a:cubicBezTo>
                <a:cubicBezTo>
                  <a:pt x="123222" y="1193292"/>
                  <a:pt x="116334" y="1200302"/>
                  <a:pt x="111593" y="1208599"/>
                </a:cubicBezTo>
                <a:cubicBezTo>
                  <a:pt x="105712" y="1218890"/>
                  <a:pt x="100992" y="1229802"/>
                  <a:pt x="95691" y="1240404"/>
                </a:cubicBezTo>
                <a:cubicBezTo>
                  <a:pt x="103066" y="1277279"/>
                  <a:pt x="109519" y="1283042"/>
                  <a:pt x="95691" y="1319917"/>
                </a:cubicBezTo>
                <a:cubicBezTo>
                  <a:pt x="92336" y="1328865"/>
                  <a:pt x="85089" y="1335820"/>
                  <a:pt x="79788" y="1343771"/>
                </a:cubicBezTo>
                <a:cubicBezTo>
                  <a:pt x="77138" y="1351722"/>
                  <a:pt x="75907" y="1360298"/>
                  <a:pt x="71837" y="1367625"/>
                </a:cubicBezTo>
                <a:cubicBezTo>
                  <a:pt x="48061" y="1410420"/>
                  <a:pt x="45151" y="1410212"/>
                  <a:pt x="16177" y="1439186"/>
                </a:cubicBezTo>
                <a:cubicBezTo>
                  <a:pt x="10876" y="1449788"/>
                  <a:pt x="1454" y="1459198"/>
                  <a:pt x="275" y="1470992"/>
                </a:cubicBezTo>
                <a:cubicBezTo>
                  <a:pt x="-1878" y="1492520"/>
                  <a:pt x="9097" y="1521313"/>
                  <a:pt x="16177" y="1542553"/>
                </a:cubicBezTo>
                <a:cubicBezTo>
                  <a:pt x="24128" y="1539903"/>
                  <a:pt x="31764" y="1533224"/>
                  <a:pt x="40031" y="1534602"/>
                </a:cubicBezTo>
                <a:cubicBezTo>
                  <a:pt x="59909" y="1537915"/>
                  <a:pt x="70511" y="1560444"/>
                  <a:pt x="79788" y="1574359"/>
                </a:cubicBezTo>
                <a:cubicBezTo>
                  <a:pt x="82438" y="1587611"/>
                  <a:pt x="84461" y="1601004"/>
                  <a:pt x="87739" y="1614115"/>
                </a:cubicBezTo>
                <a:cubicBezTo>
                  <a:pt x="89772" y="1622246"/>
                  <a:pt x="89764" y="1632042"/>
                  <a:pt x="95691" y="1637969"/>
                </a:cubicBezTo>
                <a:cubicBezTo>
                  <a:pt x="101617" y="1643895"/>
                  <a:pt x="111593" y="1643270"/>
                  <a:pt x="119544" y="1645920"/>
                </a:cubicBezTo>
                <a:cubicBezTo>
                  <a:pt x="127495" y="1653871"/>
                  <a:pt x="134042" y="1663537"/>
                  <a:pt x="143398" y="1669774"/>
                </a:cubicBezTo>
                <a:cubicBezTo>
                  <a:pt x="150372" y="1674423"/>
                  <a:pt x="160707" y="1672489"/>
                  <a:pt x="167252" y="1677725"/>
                </a:cubicBezTo>
                <a:cubicBezTo>
                  <a:pt x="174714" y="1683695"/>
                  <a:pt x="177854" y="1693628"/>
                  <a:pt x="183155" y="1701579"/>
                </a:cubicBezTo>
                <a:cubicBezTo>
                  <a:pt x="185805" y="1709530"/>
                  <a:pt x="188804" y="1717374"/>
                  <a:pt x="191106" y="1725433"/>
                </a:cubicBezTo>
                <a:cubicBezTo>
                  <a:pt x="194505" y="1737332"/>
                  <a:pt x="200650" y="1768375"/>
                  <a:pt x="207009" y="1781092"/>
                </a:cubicBezTo>
                <a:cubicBezTo>
                  <a:pt x="211283" y="1789639"/>
                  <a:pt x="218637" y="1796399"/>
                  <a:pt x="222911" y="1804946"/>
                </a:cubicBezTo>
                <a:cubicBezTo>
                  <a:pt x="226659" y="1812443"/>
                  <a:pt x="225627" y="1822255"/>
                  <a:pt x="230863" y="1828800"/>
                </a:cubicBezTo>
                <a:cubicBezTo>
                  <a:pt x="236833" y="1836262"/>
                  <a:pt x="246766" y="1839402"/>
                  <a:pt x="254717" y="1844703"/>
                </a:cubicBezTo>
                <a:cubicBezTo>
                  <a:pt x="257367" y="1855305"/>
                  <a:pt x="264214" y="1865690"/>
                  <a:pt x="262668" y="1876508"/>
                </a:cubicBezTo>
                <a:cubicBezTo>
                  <a:pt x="256675" y="1918454"/>
                  <a:pt x="223603" y="1884920"/>
                  <a:pt x="270619" y="1916265"/>
                </a:cubicBezTo>
                <a:cubicBezTo>
                  <a:pt x="275920" y="1924216"/>
                  <a:pt x="282248" y="1931572"/>
                  <a:pt x="286522" y="1940119"/>
                </a:cubicBezTo>
                <a:cubicBezTo>
                  <a:pt x="294672" y="1956419"/>
                  <a:pt x="299400" y="1988608"/>
                  <a:pt x="302424" y="2003729"/>
                </a:cubicBezTo>
                <a:cubicBezTo>
                  <a:pt x="301531" y="2009087"/>
                  <a:pt x="289856" y="2082303"/>
                  <a:pt x="286522" y="2091193"/>
                </a:cubicBezTo>
                <a:cubicBezTo>
                  <a:pt x="283167" y="2100141"/>
                  <a:pt x="275920" y="2107096"/>
                  <a:pt x="270619" y="2115047"/>
                </a:cubicBezTo>
                <a:cubicBezTo>
                  <a:pt x="267207" y="2138935"/>
                  <a:pt x="261692" y="2184887"/>
                  <a:pt x="254717" y="2210463"/>
                </a:cubicBezTo>
                <a:cubicBezTo>
                  <a:pt x="250306" y="2226635"/>
                  <a:pt x="244115" y="2242268"/>
                  <a:pt x="238814" y="2258171"/>
                </a:cubicBezTo>
                <a:lnTo>
                  <a:pt x="230863" y="2282025"/>
                </a:lnTo>
                <a:cubicBezTo>
                  <a:pt x="228212" y="2289976"/>
                  <a:pt x="224555" y="2297660"/>
                  <a:pt x="222911" y="2305879"/>
                </a:cubicBezTo>
                <a:cubicBezTo>
                  <a:pt x="220261" y="2319131"/>
                  <a:pt x="222457" y="2334390"/>
                  <a:pt x="214960" y="2345635"/>
                </a:cubicBezTo>
                <a:cubicBezTo>
                  <a:pt x="210311" y="2352609"/>
                  <a:pt x="199057" y="2350936"/>
                  <a:pt x="191106" y="2353586"/>
                </a:cubicBezTo>
                <a:cubicBezTo>
                  <a:pt x="188019" y="2362849"/>
                  <a:pt x="178813" y="2397440"/>
                  <a:pt x="167252" y="2401294"/>
                </a:cubicBezTo>
                <a:cubicBezTo>
                  <a:pt x="156885" y="2404750"/>
                  <a:pt x="146049" y="2395993"/>
                  <a:pt x="135447" y="2393343"/>
                </a:cubicBezTo>
                <a:cubicBezTo>
                  <a:pt x="115876" y="2452060"/>
                  <a:pt x="139117" y="2398237"/>
                  <a:pt x="119544" y="2393343"/>
                </a:cubicBezTo>
                <a:cubicBezTo>
                  <a:pt x="110273" y="2391025"/>
                  <a:pt x="103642" y="2403944"/>
                  <a:pt x="95691" y="2409245"/>
                </a:cubicBezTo>
                <a:cubicBezTo>
                  <a:pt x="93040" y="2398643"/>
                  <a:pt x="97513" y="2382327"/>
                  <a:pt x="87739" y="2377440"/>
                </a:cubicBezTo>
                <a:cubicBezTo>
                  <a:pt x="80242" y="2373692"/>
                  <a:pt x="78410" y="2393027"/>
                  <a:pt x="79788" y="2401294"/>
                </a:cubicBezTo>
                <a:cubicBezTo>
                  <a:pt x="81359" y="2410720"/>
                  <a:pt x="90390" y="2417197"/>
                  <a:pt x="95691" y="2425148"/>
                </a:cubicBezTo>
                <a:cubicBezTo>
                  <a:pt x="116893" y="2509960"/>
                  <a:pt x="95691" y="2403945"/>
                  <a:pt x="95691" y="2488759"/>
                </a:cubicBezTo>
                <a:cubicBezTo>
                  <a:pt x="95691" y="2536540"/>
                  <a:pt x="100355" y="2584214"/>
                  <a:pt x="103642" y="2631882"/>
                </a:cubicBezTo>
                <a:cubicBezTo>
                  <a:pt x="105656" y="2661088"/>
                  <a:pt x="106505" y="2690517"/>
                  <a:pt x="111593" y="2719346"/>
                </a:cubicBezTo>
                <a:cubicBezTo>
                  <a:pt x="114506" y="2735854"/>
                  <a:pt x="127496" y="2767054"/>
                  <a:pt x="127496" y="2767054"/>
                </a:cubicBezTo>
                <a:cubicBezTo>
                  <a:pt x="135776" y="2916095"/>
                  <a:pt x="92709" y="2888811"/>
                  <a:pt x="151350" y="2918129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316" y="968420"/>
            <a:ext cx="8029455" cy="556751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599"/>
            <a:ext cx="8698678" cy="14785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obce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v tejto oblasti?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ál 24"/>
          <p:cNvSpPr/>
          <p:nvPr/>
        </p:nvSpPr>
        <p:spPr>
          <a:xfrm rot="19790114">
            <a:off x="6319579" y="3649523"/>
            <a:ext cx="133668" cy="130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 rot="19790114">
            <a:off x="9987899" y="2617930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 rot="19790114">
            <a:off x="7503237" y="3847756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1288217" y="328469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1288217" y="3860741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1304614" y="2671572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Topoľčany</a:t>
            </a:r>
          </a:p>
        </p:txBody>
      </p:sp>
    </p:spTree>
    <p:extLst>
      <p:ext uri="{BB962C8B-B14F-4D97-AF65-F5344CB8AC3E}">
        <p14:creationId xmlns:p14="http://schemas.microsoft.com/office/powerpoint/2010/main" val="2059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2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7934677" y="3148218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7934677" y="372426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951074" y="253509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Topoľčany</a:t>
            </a:r>
          </a:p>
        </p:txBody>
      </p:sp>
      <p:pic>
        <p:nvPicPr>
          <p:cNvPr id="11" name="Picture 10" descr="http://www.bojna.sk/portals_pictures/i_001632/i_1632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85" y="1418201"/>
            <a:ext cx="5849328" cy="39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7934677" y="3148218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7934677" y="372426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951074" y="253509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Topoľčany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2045" t="3417" r="3274" b="12912"/>
          <a:stretch/>
        </p:blipFill>
        <p:spPr>
          <a:xfrm>
            <a:off x="2292825" y="1757119"/>
            <a:ext cx="4626590" cy="33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81069"/>
            <a:ext cx="9561370" cy="2782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 s okolím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leží na severe </a:t>
            </a:r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Podunajskej nížiny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jej hornatejšej časti.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/>
          <p:cNvSpPr/>
          <p:nvPr/>
        </p:nvSpPr>
        <p:spPr>
          <a:xfrm>
            <a:off x="1721153" y="4511040"/>
            <a:ext cx="2345749" cy="21467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3081693" y="4490879"/>
            <a:ext cx="486223" cy="257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03" y="216982"/>
            <a:ext cx="2429309" cy="12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7934677" y="3148218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7934677" y="372426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951074" y="253509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Topoľčany</a:t>
            </a:r>
          </a:p>
        </p:txBody>
      </p:sp>
      <p:pic>
        <p:nvPicPr>
          <p:cNvPr id="6" name="Picture 4" descr="VÃ½sledok vyhÄ¾adÃ¡vania obrÃ¡zkov pre dopyt PartizÃ¡ns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11456" r="23321" b="32574"/>
          <a:stretch/>
        </p:blipFill>
        <p:spPr bwMode="auto">
          <a:xfrm>
            <a:off x="2470245" y="2116296"/>
            <a:ext cx="5117909" cy="23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79549"/>
            <a:ext cx="8596668" cy="1350851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topolcany.sk</a:t>
            </a:r>
          </a:p>
          <a:p>
            <a:r>
              <a:rPr lang="sk-SK" sz="2400" dirty="0" smtClean="0"/>
              <a:t>partizanske.sk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201" y="1161601"/>
            <a:ext cx="8029455" cy="5567518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77484"/>
            <a:ext cx="4568434" cy="2782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Územie je obklopené pohoriami:</a:t>
            </a:r>
          </a:p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Tribeč</a:t>
            </a:r>
            <a:endParaRPr lang="sk-SK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Považský Inovec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ál 9"/>
          <p:cNvSpPr/>
          <p:nvPr/>
        </p:nvSpPr>
        <p:spPr>
          <a:xfrm>
            <a:off x="6634404" y="3945360"/>
            <a:ext cx="375460" cy="327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19665372">
            <a:off x="5921477" y="3973385"/>
            <a:ext cx="5558476" cy="1655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2729842">
            <a:off x="3901457" y="625391"/>
            <a:ext cx="1825332" cy="4034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03" y="216982"/>
            <a:ext cx="2429309" cy="12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rieka nit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5" y="1978925"/>
            <a:ext cx="9620729" cy="4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57454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1C0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endParaRPr lang="sk-SK" b="1" dirty="0">
              <a:solidFill>
                <a:srgbClr val="1C0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23582"/>
            <a:ext cx="9561370" cy="193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oblasťou Topoľčany s okolím preteká rieka </a:t>
            </a:r>
            <a:r>
              <a:rPr lang="sk-SK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Voľný tvar 6"/>
          <p:cNvSpPr/>
          <p:nvPr/>
        </p:nvSpPr>
        <p:spPr>
          <a:xfrm>
            <a:off x="3418786" y="3586038"/>
            <a:ext cx="1018470" cy="2918129"/>
          </a:xfrm>
          <a:custGeom>
            <a:avLst/>
            <a:gdLst>
              <a:gd name="connsiteX0" fmla="*/ 946480 w 1018470"/>
              <a:gd name="connsiteY0" fmla="*/ 0 h 2918129"/>
              <a:gd name="connsiteX1" fmla="*/ 938529 w 1018470"/>
              <a:gd name="connsiteY1" fmla="*/ 39757 h 2918129"/>
              <a:gd name="connsiteX2" fmla="*/ 962383 w 1018470"/>
              <a:gd name="connsiteY2" fmla="*/ 63611 h 2918129"/>
              <a:gd name="connsiteX3" fmla="*/ 978285 w 1018470"/>
              <a:gd name="connsiteY3" fmla="*/ 87465 h 2918129"/>
              <a:gd name="connsiteX4" fmla="*/ 986237 w 1018470"/>
              <a:gd name="connsiteY4" fmla="*/ 111319 h 2918129"/>
              <a:gd name="connsiteX5" fmla="*/ 1010091 w 1018470"/>
              <a:gd name="connsiteY5" fmla="*/ 119270 h 2918129"/>
              <a:gd name="connsiteX6" fmla="*/ 1018042 w 1018470"/>
              <a:gd name="connsiteY6" fmla="*/ 143124 h 2918129"/>
              <a:gd name="connsiteX7" fmla="*/ 994188 w 1018470"/>
              <a:gd name="connsiteY7" fmla="*/ 174929 h 2918129"/>
              <a:gd name="connsiteX8" fmla="*/ 986237 w 1018470"/>
              <a:gd name="connsiteY8" fmla="*/ 198783 h 2918129"/>
              <a:gd name="connsiteX9" fmla="*/ 1002139 w 1018470"/>
              <a:gd name="connsiteY9" fmla="*/ 254442 h 2918129"/>
              <a:gd name="connsiteX10" fmla="*/ 1010091 w 1018470"/>
              <a:gd name="connsiteY10" fmla="*/ 278296 h 2918129"/>
              <a:gd name="connsiteX11" fmla="*/ 1002139 w 1018470"/>
              <a:gd name="connsiteY11" fmla="*/ 310101 h 2918129"/>
              <a:gd name="connsiteX12" fmla="*/ 986237 w 1018470"/>
              <a:gd name="connsiteY12" fmla="*/ 333955 h 2918129"/>
              <a:gd name="connsiteX13" fmla="*/ 978285 w 1018470"/>
              <a:gd name="connsiteY13" fmla="*/ 373712 h 2918129"/>
              <a:gd name="connsiteX14" fmla="*/ 970334 w 1018470"/>
              <a:gd name="connsiteY14" fmla="*/ 405517 h 2918129"/>
              <a:gd name="connsiteX15" fmla="*/ 954431 w 1018470"/>
              <a:gd name="connsiteY15" fmla="*/ 437322 h 2918129"/>
              <a:gd name="connsiteX16" fmla="*/ 930577 w 1018470"/>
              <a:gd name="connsiteY16" fmla="*/ 445273 h 2918129"/>
              <a:gd name="connsiteX17" fmla="*/ 898772 w 1018470"/>
              <a:gd name="connsiteY17" fmla="*/ 492981 h 2918129"/>
              <a:gd name="connsiteX18" fmla="*/ 851064 w 1018470"/>
              <a:gd name="connsiteY18" fmla="*/ 508884 h 2918129"/>
              <a:gd name="connsiteX19" fmla="*/ 819259 w 1018470"/>
              <a:gd name="connsiteY19" fmla="*/ 596348 h 2918129"/>
              <a:gd name="connsiteX20" fmla="*/ 795405 w 1018470"/>
              <a:gd name="connsiteY20" fmla="*/ 612251 h 2918129"/>
              <a:gd name="connsiteX21" fmla="*/ 771551 w 1018470"/>
              <a:gd name="connsiteY21" fmla="*/ 667910 h 2918129"/>
              <a:gd name="connsiteX22" fmla="*/ 731795 w 1018470"/>
              <a:gd name="connsiteY22" fmla="*/ 731520 h 2918129"/>
              <a:gd name="connsiteX23" fmla="*/ 699990 w 1018470"/>
              <a:gd name="connsiteY23" fmla="*/ 755374 h 2918129"/>
              <a:gd name="connsiteX24" fmla="*/ 676136 w 1018470"/>
              <a:gd name="connsiteY24" fmla="*/ 771277 h 2918129"/>
              <a:gd name="connsiteX25" fmla="*/ 668184 w 1018470"/>
              <a:gd name="connsiteY25" fmla="*/ 795131 h 2918129"/>
              <a:gd name="connsiteX26" fmla="*/ 620477 w 1018470"/>
              <a:gd name="connsiteY26" fmla="*/ 811033 h 2918129"/>
              <a:gd name="connsiteX27" fmla="*/ 572769 w 1018470"/>
              <a:gd name="connsiteY27" fmla="*/ 826936 h 2918129"/>
              <a:gd name="connsiteX28" fmla="*/ 540964 w 1018470"/>
              <a:gd name="connsiteY28" fmla="*/ 834887 h 2918129"/>
              <a:gd name="connsiteX29" fmla="*/ 469402 w 1018470"/>
              <a:gd name="connsiteY29" fmla="*/ 850790 h 2918129"/>
              <a:gd name="connsiteX30" fmla="*/ 445548 w 1018470"/>
              <a:gd name="connsiteY30" fmla="*/ 866692 h 2918129"/>
              <a:gd name="connsiteX31" fmla="*/ 429645 w 1018470"/>
              <a:gd name="connsiteY31" fmla="*/ 890546 h 2918129"/>
              <a:gd name="connsiteX32" fmla="*/ 405791 w 1018470"/>
              <a:gd name="connsiteY32" fmla="*/ 882595 h 2918129"/>
              <a:gd name="connsiteX33" fmla="*/ 381937 w 1018470"/>
              <a:gd name="connsiteY33" fmla="*/ 898498 h 2918129"/>
              <a:gd name="connsiteX34" fmla="*/ 350132 w 1018470"/>
              <a:gd name="connsiteY34" fmla="*/ 906449 h 2918129"/>
              <a:gd name="connsiteX35" fmla="*/ 342181 w 1018470"/>
              <a:gd name="connsiteY35" fmla="*/ 930303 h 2918129"/>
              <a:gd name="connsiteX36" fmla="*/ 318327 w 1018470"/>
              <a:gd name="connsiteY36" fmla="*/ 938254 h 2918129"/>
              <a:gd name="connsiteX37" fmla="*/ 294473 w 1018470"/>
              <a:gd name="connsiteY37" fmla="*/ 954157 h 2918129"/>
              <a:gd name="connsiteX38" fmla="*/ 254717 w 1018470"/>
              <a:gd name="connsiteY38" fmla="*/ 1001865 h 2918129"/>
              <a:gd name="connsiteX39" fmla="*/ 222911 w 1018470"/>
              <a:gd name="connsiteY39" fmla="*/ 1009816 h 2918129"/>
              <a:gd name="connsiteX40" fmla="*/ 214960 w 1018470"/>
              <a:gd name="connsiteY40" fmla="*/ 1033670 h 2918129"/>
              <a:gd name="connsiteX41" fmla="*/ 191106 w 1018470"/>
              <a:gd name="connsiteY41" fmla="*/ 1065475 h 2918129"/>
              <a:gd name="connsiteX42" fmla="*/ 230863 w 1018470"/>
              <a:gd name="connsiteY42" fmla="*/ 1105232 h 2918129"/>
              <a:gd name="connsiteX43" fmla="*/ 246765 w 1018470"/>
              <a:gd name="connsiteY43" fmla="*/ 1129085 h 2918129"/>
              <a:gd name="connsiteX44" fmla="*/ 159301 w 1018470"/>
              <a:gd name="connsiteY44" fmla="*/ 1144988 h 2918129"/>
              <a:gd name="connsiteX45" fmla="*/ 135447 w 1018470"/>
              <a:gd name="connsiteY45" fmla="*/ 1160891 h 2918129"/>
              <a:gd name="connsiteX46" fmla="*/ 127496 w 1018470"/>
              <a:gd name="connsiteY46" fmla="*/ 1184745 h 2918129"/>
              <a:gd name="connsiteX47" fmla="*/ 111593 w 1018470"/>
              <a:gd name="connsiteY47" fmla="*/ 1208599 h 2918129"/>
              <a:gd name="connsiteX48" fmla="*/ 95691 w 1018470"/>
              <a:gd name="connsiteY48" fmla="*/ 1240404 h 2918129"/>
              <a:gd name="connsiteX49" fmla="*/ 95691 w 1018470"/>
              <a:gd name="connsiteY49" fmla="*/ 1319917 h 2918129"/>
              <a:gd name="connsiteX50" fmla="*/ 79788 w 1018470"/>
              <a:gd name="connsiteY50" fmla="*/ 1343771 h 2918129"/>
              <a:gd name="connsiteX51" fmla="*/ 71837 w 1018470"/>
              <a:gd name="connsiteY51" fmla="*/ 1367625 h 2918129"/>
              <a:gd name="connsiteX52" fmla="*/ 16177 w 1018470"/>
              <a:gd name="connsiteY52" fmla="*/ 1439186 h 2918129"/>
              <a:gd name="connsiteX53" fmla="*/ 275 w 1018470"/>
              <a:gd name="connsiteY53" fmla="*/ 1470992 h 2918129"/>
              <a:gd name="connsiteX54" fmla="*/ 16177 w 1018470"/>
              <a:gd name="connsiteY54" fmla="*/ 1542553 h 2918129"/>
              <a:gd name="connsiteX55" fmla="*/ 40031 w 1018470"/>
              <a:gd name="connsiteY55" fmla="*/ 1534602 h 2918129"/>
              <a:gd name="connsiteX56" fmla="*/ 79788 w 1018470"/>
              <a:gd name="connsiteY56" fmla="*/ 1574359 h 2918129"/>
              <a:gd name="connsiteX57" fmla="*/ 87739 w 1018470"/>
              <a:gd name="connsiteY57" fmla="*/ 1614115 h 2918129"/>
              <a:gd name="connsiteX58" fmla="*/ 95691 w 1018470"/>
              <a:gd name="connsiteY58" fmla="*/ 1637969 h 2918129"/>
              <a:gd name="connsiteX59" fmla="*/ 119544 w 1018470"/>
              <a:gd name="connsiteY59" fmla="*/ 1645920 h 2918129"/>
              <a:gd name="connsiteX60" fmla="*/ 143398 w 1018470"/>
              <a:gd name="connsiteY60" fmla="*/ 1669774 h 2918129"/>
              <a:gd name="connsiteX61" fmla="*/ 167252 w 1018470"/>
              <a:gd name="connsiteY61" fmla="*/ 1677725 h 2918129"/>
              <a:gd name="connsiteX62" fmla="*/ 183155 w 1018470"/>
              <a:gd name="connsiteY62" fmla="*/ 1701579 h 2918129"/>
              <a:gd name="connsiteX63" fmla="*/ 191106 w 1018470"/>
              <a:gd name="connsiteY63" fmla="*/ 1725433 h 2918129"/>
              <a:gd name="connsiteX64" fmla="*/ 207009 w 1018470"/>
              <a:gd name="connsiteY64" fmla="*/ 1781092 h 2918129"/>
              <a:gd name="connsiteX65" fmla="*/ 222911 w 1018470"/>
              <a:gd name="connsiteY65" fmla="*/ 1804946 h 2918129"/>
              <a:gd name="connsiteX66" fmla="*/ 230863 w 1018470"/>
              <a:gd name="connsiteY66" fmla="*/ 1828800 h 2918129"/>
              <a:gd name="connsiteX67" fmla="*/ 254717 w 1018470"/>
              <a:gd name="connsiteY67" fmla="*/ 1844703 h 2918129"/>
              <a:gd name="connsiteX68" fmla="*/ 262668 w 1018470"/>
              <a:gd name="connsiteY68" fmla="*/ 1876508 h 2918129"/>
              <a:gd name="connsiteX69" fmla="*/ 270619 w 1018470"/>
              <a:gd name="connsiteY69" fmla="*/ 1916265 h 2918129"/>
              <a:gd name="connsiteX70" fmla="*/ 286522 w 1018470"/>
              <a:gd name="connsiteY70" fmla="*/ 1940119 h 2918129"/>
              <a:gd name="connsiteX71" fmla="*/ 302424 w 1018470"/>
              <a:gd name="connsiteY71" fmla="*/ 2003729 h 2918129"/>
              <a:gd name="connsiteX72" fmla="*/ 286522 w 1018470"/>
              <a:gd name="connsiteY72" fmla="*/ 2091193 h 2918129"/>
              <a:gd name="connsiteX73" fmla="*/ 270619 w 1018470"/>
              <a:gd name="connsiteY73" fmla="*/ 2115047 h 2918129"/>
              <a:gd name="connsiteX74" fmla="*/ 254717 w 1018470"/>
              <a:gd name="connsiteY74" fmla="*/ 2210463 h 2918129"/>
              <a:gd name="connsiteX75" fmla="*/ 238814 w 1018470"/>
              <a:gd name="connsiteY75" fmla="*/ 2258171 h 2918129"/>
              <a:gd name="connsiteX76" fmla="*/ 230863 w 1018470"/>
              <a:gd name="connsiteY76" fmla="*/ 2282025 h 2918129"/>
              <a:gd name="connsiteX77" fmla="*/ 222911 w 1018470"/>
              <a:gd name="connsiteY77" fmla="*/ 2305879 h 2918129"/>
              <a:gd name="connsiteX78" fmla="*/ 214960 w 1018470"/>
              <a:gd name="connsiteY78" fmla="*/ 2345635 h 2918129"/>
              <a:gd name="connsiteX79" fmla="*/ 191106 w 1018470"/>
              <a:gd name="connsiteY79" fmla="*/ 2353586 h 2918129"/>
              <a:gd name="connsiteX80" fmla="*/ 167252 w 1018470"/>
              <a:gd name="connsiteY80" fmla="*/ 2401294 h 2918129"/>
              <a:gd name="connsiteX81" fmla="*/ 135447 w 1018470"/>
              <a:gd name="connsiteY81" fmla="*/ 2393343 h 2918129"/>
              <a:gd name="connsiteX82" fmla="*/ 119544 w 1018470"/>
              <a:gd name="connsiteY82" fmla="*/ 2393343 h 2918129"/>
              <a:gd name="connsiteX83" fmla="*/ 95691 w 1018470"/>
              <a:gd name="connsiteY83" fmla="*/ 2409245 h 2918129"/>
              <a:gd name="connsiteX84" fmla="*/ 87739 w 1018470"/>
              <a:gd name="connsiteY84" fmla="*/ 2377440 h 2918129"/>
              <a:gd name="connsiteX85" fmla="*/ 79788 w 1018470"/>
              <a:gd name="connsiteY85" fmla="*/ 2401294 h 2918129"/>
              <a:gd name="connsiteX86" fmla="*/ 95691 w 1018470"/>
              <a:gd name="connsiteY86" fmla="*/ 2425148 h 2918129"/>
              <a:gd name="connsiteX87" fmla="*/ 95691 w 1018470"/>
              <a:gd name="connsiteY87" fmla="*/ 2488759 h 2918129"/>
              <a:gd name="connsiteX88" fmla="*/ 103642 w 1018470"/>
              <a:gd name="connsiteY88" fmla="*/ 2631882 h 2918129"/>
              <a:gd name="connsiteX89" fmla="*/ 111593 w 1018470"/>
              <a:gd name="connsiteY89" fmla="*/ 2719346 h 2918129"/>
              <a:gd name="connsiteX90" fmla="*/ 127496 w 1018470"/>
              <a:gd name="connsiteY90" fmla="*/ 2767054 h 2918129"/>
              <a:gd name="connsiteX91" fmla="*/ 151350 w 1018470"/>
              <a:gd name="connsiteY91" fmla="*/ 2918129 h 29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18470" h="2918129">
                <a:moveTo>
                  <a:pt x="946480" y="0"/>
                </a:moveTo>
                <a:cubicBezTo>
                  <a:pt x="943830" y="13252"/>
                  <a:pt x="935251" y="26646"/>
                  <a:pt x="938529" y="39757"/>
                </a:cubicBezTo>
                <a:cubicBezTo>
                  <a:pt x="941256" y="50666"/>
                  <a:pt x="955184" y="54972"/>
                  <a:pt x="962383" y="63611"/>
                </a:cubicBezTo>
                <a:cubicBezTo>
                  <a:pt x="968501" y="70952"/>
                  <a:pt x="974011" y="78918"/>
                  <a:pt x="978285" y="87465"/>
                </a:cubicBezTo>
                <a:cubicBezTo>
                  <a:pt x="982033" y="94962"/>
                  <a:pt x="980310" y="105392"/>
                  <a:pt x="986237" y="111319"/>
                </a:cubicBezTo>
                <a:cubicBezTo>
                  <a:pt x="992164" y="117245"/>
                  <a:pt x="1002140" y="116620"/>
                  <a:pt x="1010091" y="119270"/>
                </a:cubicBezTo>
                <a:cubicBezTo>
                  <a:pt x="1012741" y="127221"/>
                  <a:pt x="1020345" y="135065"/>
                  <a:pt x="1018042" y="143124"/>
                </a:cubicBezTo>
                <a:cubicBezTo>
                  <a:pt x="1014401" y="155866"/>
                  <a:pt x="1000763" y="163423"/>
                  <a:pt x="994188" y="174929"/>
                </a:cubicBezTo>
                <a:cubicBezTo>
                  <a:pt x="990030" y="182206"/>
                  <a:pt x="988887" y="190832"/>
                  <a:pt x="986237" y="198783"/>
                </a:cubicBezTo>
                <a:cubicBezTo>
                  <a:pt x="1005308" y="255997"/>
                  <a:pt x="982163" y="184527"/>
                  <a:pt x="1002139" y="254442"/>
                </a:cubicBezTo>
                <a:cubicBezTo>
                  <a:pt x="1004442" y="262501"/>
                  <a:pt x="1007440" y="270345"/>
                  <a:pt x="1010091" y="278296"/>
                </a:cubicBezTo>
                <a:cubicBezTo>
                  <a:pt x="1007440" y="288898"/>
                  <a:pt x="1006444" y="300057"/>
                  <a:pt x="1002139" y="310101"/>
                </a:cubicBezTo>
                <a:cubicBezTo>
                  <a:pt x="998375" y="318885"/>
                  <a:pt x="989592" y="325007"/>
                  <a:pt x="986237" y="333955"/>
                </a:cubicBezTo>
                <a:cubicBezTo>
                  <a:pt x="981492" y="346609"/>
                  <a:pt x="981217" y="360519"/>
                  <a:pt x="978285" y="373712"/>
                </a:cubicBezTo>
                <a:cubicBezTo>
                  <a:pt x="975914" y="384380"/>
                  <a:pt x="974171" y="395285"/>
                  <a:pt x="970334" y="405517"/>
                </a:cubicBezTo>
                <a:cubicBezTo>
                  <a:pt x="966172" y="416615"/>
                  <a:pt x="962813" y="428941"/>
                  <a:pt x="954431" y="437322"/>
                </a:cubicBezTo>
                <a:cubicBezTo>
                  <a:pt x="948504" y="443248"/>
                  <a:pt x="938528" y="442623"/>
                  <a:pt x="930577" y="445273"/>
                </a:cubicBezTo>
                <a:cubicBezTo>
                  <a:pt x="922663" y="476932"/>
                  <a:pt x="929660" y="479253"/>
                  <a:pt x="898772" y="492981"/>
                </a:cubicBezTo>
                <a:cubicBezTo>
                  <a:pt x="883454" y="499789"/>
                  <a:pt x="851064" y="508884"/>
                  <a:pt x="851064" y="508884"/>
                </a:cubicBezTo>
                <a:cubicBezTo>
                  <a:pt x="845229" y="538060"/>
                  <a:pt x="841843" y="573764"/>
                  <a:pt x="819259" y="596348"/>
                </a:cubicBezTo>
                <a:cubicBezTo>
                  <a:pt x="812502" y="603105"/>
                  <a:pt x="803356" y="606950"/>
                  <a:pt x="795405" y="612251"/>
                </a:cubicBezTo>
                <a:cubicBezTo>
                  <a:pt x="774372" y="696387"/>
                  <a:pt x="802929" y="597308"/>
                  <a:pt x="771551" y="667910"/>
                </a:cubicBezTo>
                <a:cubicBezTo>
                  <a:pt x="743662" y="730660"/>
                  <a:pt x="774707" y="702913"/>
                  <a:pt x="731795" y="731520"/>
                </a:cubicBezTo>
                <a:cubicBezTo>
                  <a:pt x="715992" y="794735"/>
                  <a:pt x="738675" y="748926"/>
                  <a:pt x="699990" y="755374"/>
                </a:cubicBezTo>
                <a:cubicBezTo>
                  <a:pt x="690564" y="756945"/>
                  <a:pt x="684087" y="765976"/>
                  <a:pt x="676136" y="771277"/>
                </a:cubicBezTo>
                <a:cubicBezTo>
                  <a:pt x="673485" y="779228"/>
                  <a:pt x="675004" y="790259"/>
                  <a:pt x="668184" y="795131"/>
                </a:cubicBezTo>
                <a:cubicBezTo>
                  <a:pt x="654544" y="804874"/>
                  <a:pt x="636379" y="805732"/>
                  <a:pt x="620477" y="811033"/>
                </a:cubicBezTo>
                <a:lnTo>
                  <a:pt x="572769" y="826936"/>
                </a:lnTo>
                <a:lnTo>
                  <a:pt x="540964" y="834887"/>
                </a:lnTo>
                <a:cubicBezTo>
                  <a:pt x="485305" y="871993"/>
                  <a:pt x="509159" y="877293"/>
                  <a:pt x="469402" y="850790"/>
                </a:cubicBezTo>
                <a:cubicBezTo>
                  <a:pt x="461451" y="856091"/>
                  <a:pt x="452305" y="859935"/>
                  <a:pt x="445548" y="866692"/>
                </a:cubicBezTo>
                <a:cubicBezTo>
                  <a:pt x="438791" y="873449"/>
                  <a:pt x="438518" y="886997"/>
                  <a:pt x="429645" y="890546"/>
                </a:cubicBezTo>
                <a:cubicBezTo>
                  <a:pt x="421863" y="893659"/>
                  <a:pt x="413742" y="885245"/>
                  <a:pt x="405791" y="882595"/>
                </a:cubicBezTo>
                <a:cubicBezTo>
                  <a:pt x="397840" y="887896"/>
                  <a:pt x="390721" y="894734"/>
                  <a:pt x="381937" y="898498"/>
                </a:cubicBezTo>
                <a:cubicBezTo>
                  <a:pt x="371893" y="902803"/>
                  <a:pt x="358665" y="899622"/>
                  <a:pt x="350132" y="906449"/>
                </a:cubicBezTo>
                <a:cubicBezTo>
                  <a:pt x="343587" y="911685"/>
                  <a:pt x="348108" y="924376"/>
                  <a:pt x="342181" y="930303"/>
                </a:cubicBezTo>
                <a:cubicBezTo>
                  <a:pt x="336254" y="936230"/>
                  <a:pt x="326278" y="935604"/>
                  <a:pt x="318327" y="938254"/>
                </a:cubicBezTo>
                <a:cubicBezTo>
                  <a:pt x="310376" y="943555"/>
                  <a:pt x="301230" y="947400"/>
                  <a:pt x="294473" y="954157"/>
                </a:cubicBezTo>
                <a:cubicBezTo>
                  <a:pt x="272517" y="976113"/>
                  <a:pt x="285112" y="984497"/>
                  <a:pt x="254717" y="1001865"/>
                </a:cubicBezTo>
                <a:cubicBezTo>
                  <a:pt x="245229" y="1007287"/>
                  <a:pt x="233513" y="1007166"/>
                  <a:pt x="222911" y="1009816"/>
                </a:cubicBezTo>
                <a:cubicBezTo>
                  <a:pt x="220261" y="1017767"/>
                  <a:pt x="219118" y="1026393"/>
                  <a:pt x="214960" y="1033670"/>
                </a:cubicBezTo>
                <a:cubicBezTo>
                  <a:pt x="208385" y="1045176"/>
                  <a:pt x="188231" y="1052538"/>
                  <a:pt x="191106" y="1065475"/>
                </a:cubicBezTo>
                <a:cubicBezTo>
                  <a:pt x="195172" y="1083770"/>
                  <a:pt x="218522" y="1091128"/>
                  <a:pt x="230863" y="1105232"/>
                </a:cubicBezTo>
                <a:cubicBezTo>
                  <a:pt x="237156" y="1112424"/>
                  <a:pt x="241464" y="1121134"/>
                  <a:pt x="246765" y="1129085"/>
                </a:cubicBezTo>
                <a:cubicBezTo>
                  <a:pt x="224844" y="1131825"/>
                  <a:pt x="183813" y="1132732"/>
                  <a:pt x="159301" y="1144988"/>
                </a:cubicBezTo>
                <a:cubicBezTo>
                  <a:pt x="150754" y="1149262"/>
                  <a:pt x="143398" y="1155590"/>
                  <a:pt x="135447" y="1160891"/>
                </a:cubicBezTo>
                <a:cubicBezTo>
                  <a:pt x="132797" y="1168842"/>
                  <a:pt x="131244" y="1177248"/>
                  <a:pt x="127496" y="1184745"/>
                </a:cubicBezTo>
                <a:cubicBezTo>
                  <a:pt x="123222" y="1193292"/>
                  <a:pt x="116334" y="1200302"/>
                  <a:pt x="111593" y="1208599"/>
                </a:cubicBezTo>
                <a:cubicBezTo>
                  <a:pt x="105712" y="1218890"/>
                  <a:pt x="100992" y="1229802"/>
                  <a:pt x="95691" y="1240404"/>
                </a:cubicBezTo>
                <a:cubicBezTo>
                  <a:pt x="103066" y="1277279"/>
                  <a:pt x="109519" y="1283042"/>
                  <a:pt x="95691" y="1319917"/>
                </a:cubicBezTo>
                <a:cubicBezTo>
                  <a:pt x="92336" y="1328865"/>
                  <a:pt x="85089" y="1335820"/>
                  <a:pt x="79788" y="1343771"/>
                </a:cubicBezTo>
                <a:cubicBezTo>
                  <a:pt x="77138" y="1351722"/>
                  <a:pt x="75907" y="1360298"/>
                  <a:pt x="71837" y="1367625"/>
                </a:cubicBezTo>
                <a:cubicBezTo>
                  <a:pt x="48061" y="1410420"/>
                  <a:pt x="45151" y="1410212"/>
                  <a:pt x="16177" y="1439186"/>
                </a:cubicBezTo>
                <a:cubicBezTo>
                  <a:pt x="10876" y="1449788"/>
                  <a:pt x="1454" y="1459198"/>
                  <a:pt x="275" y="1470992"/>
                </a:cubicBezTo>
                <a:cubicBezTo>
                  <a:pt x="-1878" y="1492520"/>
                  <a:pt x="9097" y="1521313"/>
                  <a:pt x="16177" y="1542553"/>
                </a:cubicBezTo>
                <a:cubicBezTo>
                  <a:pt x="24128" y="1539903"/>
                  <a:pt x="31764" y="1533224"/>
                  <a:pt x="40031" y="1534602"/>
                </a:cubicBezTo>
                <a:cubicBezTo>
                  <a:pt x="59909" y="1537915"/>
                  <a:pt x="70511" y="1560444"/>
                  <a:pt x="79788" y="1574359"/>
                </a:cubicBezTo>
                <a:cubicBezTo>
                  <a:pt x="82438" y="1587611"/>
                  <a:pt x="84461" y="1601004"/>
                  <a:pt x="87739" y="1614115"/>
                </a:cubicBezTo>
                <a:cubicBezTo>
                  <a:pt x="89772" y="1622246"/>
                  <a:pt x="89764" y="1632042"/>
                  <a:pt x="95691" y="1637969"/>
                </a:cubicBezTo>
                <a:cubicBezTo>
                  <a:pt x="101617" y="1643895"/>
                  <a:pt x="111593" y="1643270"/>
                  <a:pt x="119544" y="1645920"/>
                </a:cubicBezTo>
                <a:cubicBezTo>
                  <a:pt x="127495" y="1653871"/>
                  <a:pt x="134042" y="1663537"/>
                  <a:pt x="143398" y="1669774"/>
                </a:cubicBezTo>
                <a:cubicBezTo>
                  <a:pt x="150372" y="1674423"/>
                  <a:pt x="160707" y="1672489"/>
                  <a:pt x="167252" y="1677725"/>
                </a:cubicBezTo>
                <a:cubicBezTo>
                  <a:pt x="174714" y="1683695"/>
                  <a:pt x="177854" y="1693628"/>
                  <a:pt x="183155" y="1701579"/>
                </a:cubicBezTo>
                <a:cubicBezTo>
                  <a:pt x="185805" y="1709530"/>
                  <a:pt x="188804" y="1717374"/>
                  <a:pt x="191106" y="1725433"/>
                </a:cubicBezTo>
                <a:cubicBezTo>
                  <a:pt x="194505" y="1737332"/>
                  <a:pt x="200650" y="1768375"/>
                  <a:pt x="207009" y="1781092"/>
                </a:cubicBezTo>
                <a:cubicBezTo>
                  <a:pt x="211283" y="1789639"/>
                  <a:pt x="218637" y="1796399"/>
                  <a:pt x="222911" y="1804946"/>
                </a:cubicBezTo>
                <a:cubicBezTo>
                  <a:pt x="226659" y="1812443"/>
                  <a:pt x="225627" y="1822255"/>
                  <a:pt x="230863" y="1828800"/>
                </a:cubicBezTo>
                <a:cubicBezTo>
                  <a:pt x="236833" y="1836262"/>
                  <a:pt x="246766" y="1839402"/>
                  <a:pt x="254717" y="1844703"/>
                </a:cubicBezTo>
                <a:cubicBezTo>
                  <a:pt x="257367" y="1855305"/>
                  <a:pt x="264214" y="1865690"/>
                  <a:pt x="262668" y="1876508"/>
                </a:cubicBezTo>
                <a:cubicBezTo>
                  <a:pt x="256675" y="1918454"/>
                  <a:pt x="223603" y="1884920"/>
                  <a:pt x="270619" y="1916265"/>
                </a:cubicBezTo>
                <a:cubicBezTo>
                  <a:pt x="275920" y="1924216"/>
                  <a:pt x="282248" y="1931572"/>
                  <a:pt x="286522" y="1940119"/>
                </a:cubicBezTo>
                <a:cubicBezTo>
                  <a:pt x="294672" y="1956419"/>
                  <a:pt x="299400" y="1988608"/>
                  <a:pt x="302424" y="2003729"/>
                </a:cubicBezTo>
                <a:cubicBezTo>
                  <a:pt x="301531" y="2009087"/>
                  <a:pt x="289856" y="2082303"/>
                  <a:pt x="286522" y="2091193"/>
                </a:cubicBezTo>
                <a:cubicBezTo>
                  <a:pt x="283167" y="2100141"/>
                  <a:pt x="275920" y="2107096"/>
                  <a:pt x="270619" y="2115047"/>
                </a:cubicBezTo>
                <a:cubicBezTo>
                  <a:pt x="267207" y="2138935"/>
                  <a:pt x="261692" y="2184887"/>
                  <a:pt x="254717" y="2210463"/>
                </a:cubicBezTo>
                <a:cubicBezTo>
                  <a:pt x="250306" y="2226635"/>
                  <a:pt x="244115" y="2242268"/>
                  <a:pt x="238814" y="2258171"/>
                </a:cubicBezTo>
                <a:lnTo>
                  <a:pt x="230863" y="2282025"/>
                </a:lnTo>
                <a:cubicBezTo>
                  <a:pt x="228212" y="2289976"/>
                  <a:pt x="224555" y="2297660"/>
                  <a:pt x="222911" y="2305879"/>
                </a:cubicBezTo>
                <a:cubicBezTo>
                  <a:pt x="220261" y="2319131"/>
                  <a:pt x="222457" y="2334390"/>
                  <a:pt x="214960" y="2345635"/>
                </a:cubicBezTo>
                <a:cubicBezTo>
                  <a:pt x="210311" y="2352609"/>
                  <a:pt x="199057" y="2350936"/>
                  <a:pt x="191106" y="2353586"/>
                </a:cubicBezTo>
                <a:cubicBezTo>
                  <a:pt x="188019" y="2362849"/>
                  <a:pt x="178813" y="2397440"/>
                  <a:pt x="167252" y="2401294"/>
                </a:cubicBezTo>
                <a:cubicBezTo>
                  <a:pt x="156885" y="2404750"/>
                  <a:pt x="146049" y="2395993"/>
                  <a:pt x="135447" y="2393343"/>
                </a:cubicBezTo>
                <a:cubicBezTo>
                  <a:pt x="115876" y="2452060"/>
                  <a:pt x="139117" y="2398237"/>
                  <a:pt x="119544" y="2393343"/>
                </a:cubicBezTo>
                <a:cubicBezTo>
                  <a:pt x="110273" y="2391025"/>
                  <a:pt x="103642" y="2403944"/>
                  <a:pt x="95691" y="2409245"/>
                </a:cubicBezTo>
                <a:cubicBezTo>
                  <a:pt x="93040" y="2398643"/>
                  <a:pt x="97513" y="2382327"/>
                  <a:pt x="87739" y="2377440"/>
                </a:cubicBezTo>
                <a:cubicBezTo>
                  <a:pt x="80242" y="2373692"/>
                  <a:pt x="78410" y="2393027"/>
                  <a:pt x="79788" y="2401294"/>
                </a:cubicBezTo>
                <a:cubicBezTo>
                  <a:pt x="81359" y="2410720"/>
                  <a:pt x="90390" y="2417197"/>
                  <a:pt x="95691" y="2425148"/>
                </a:cubicBezTo>
                <a:cubicBezTo>
                  <a:pt x="116893" y="2509960"/>
                  <a:pt x="95691" y="2403945"/>
                  <a:pt x="95691" y="2488759"/>
                </a:cubicBezTo>
                <a:cubicBezTo>
                  <a:pt x="95691" y="2536540"/>
                  <a:pt x="100355" y="2584214"/>
                  <a:pt x="103642" y="2631882"/>
                </a:cubicBezTo>
                <a:cubicBezTo>
                  <a:pt x="105656" y="2661088"/>
                  <a:pt x="106505" y="2690517"/>
                  <a:pt x="111593" y="2719346"/>
                </a:cubicBezTo>
                <a:cubicBezTo>
                  <a:pt x="114506" y="2735854"/>
                  <a:pt x="127496" y="2767054"/>
                  <a:pt x="127496" y="2767054"/>
                </a:cubicBezTo>
                <a:cubicBezTo>
                  <a:pt x="135776" y="2916095"/>
                  <a:pt x="92709" y="2888811"/>
                  <a:pt x="151350" y="2918129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2" descr="VÃ½sledok vyhÄ¾adÃ¡vania obrÃ¡zkov pre dopyt rieka nitra pri topoÄ¾Äan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5" y="0"/>
            <a:ext cx="3582020" cy="23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3138986" y="4162567"/>
            <a:ext cx="1023582" cy="777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duchon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"/>
          <a:stretch/>
        </p:blipFill>
        <p:spPr bwMode="auto">
          <a:xfrm>
            <a:off x="0" y="0"/>
            <a:ext cx="121738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024924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dirty="0" err="1" smtClean="0">
                <a:solidFill>
                  <a:srgbClr val="1C0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Duchonka</a:t>
            </a:r>
            <a:endParaRPr lang="sk-SK" b="1" dirty="0">
              <a:solidFill>
                <a:srgbClr val="1C0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23582"/>
            <a:ext cx="9561370" cy="193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1C0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významná vodná nádrž neďaleko Topoľčian, pri obci Prašice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r="1433" b="7069"/>
          <a:stretch/>
        </p:blipFill>
        <p:spPr>
          <a:xfrm>
            <a:off x="581798" y="3429000"/>
            <a:ext cx="3753886" cy="18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obce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387509" y="477514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Partizánske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387509" y="535119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Bojná</a:t>
            </a:r>
            <a:endParaRPr lang="sk-SK" sz="2400" dirty="0"/>
          </a:p>
        </p:txBody>
      </p:sp>
      <p:sp>
        <p:nvSpPr>
          <p:cNvPr id="17" name="Ovál 16"/>
          <p:cNvSpPr/>
          <p:nvPr/>
        </p:nvSpPr>
        <p:spPr>
          <a:xfrm rot="19790114">
            <a:off x="2616050" y="4012758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403906" y="4162021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Topoľčany</a:t>
            </a:r>
          </a:p>
        </p:txBody>
      </p:sp>
      <p:sp>
        <p:nvSpPr>
          <p:cNvPr id="22" name="Ovál 21"/>
          <p:cNvSpPr/>
          <p:nvPr/>
        </p:nvSpPr>
        <p:spPr>
          <a:xfrm rot="19790114">
            <a:off x="2275523" y="420335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 rot="19790114">
            <a:off x="2163561" y="4183830"/>
            <a:ext cx="133668" cy="13000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03" y="216982"/>
            <a:ext cx="2429309" cy="12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 bwMode="auto">
          <a:xfrm>
            <a:off x="1179156" y="0"/>
            <a:ext cx="9793645" cy="68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9517544" cy="22307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Topoľčany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okresné mesto v Nitrianskom kraji (región Ponitrie),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priemyselné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– drevársky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elektrotechnický, odevný a potravinársky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 (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Decodom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OZETA, ZKW, HYZA,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SofaTrend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VÃ½sledok vyhÄ¾adÃ¡vania obrÃ¡zkov pre dopyt topoÄ¾Ä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776"/>
            <a:ext cx="12192000" cy="27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92" y="147283"/>
            <a:ext cx="2581275" cy="1295400"/>
          </a:xfrm>
          <a:prstGeom prst="rect">
            <a:avLst/>
          </a:prstGeom>
        </p:spPr>
      </p:pic>
      <p:pic>
        <p:nvPicPr>
          <p:cNvPr id="8" name="Picture 6" descr="VÃ½sledok vyhÄ¾adÃ¡vania obrÃ¡zkov pre dopyt topoÄ¾Äany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8" y="147284"/>
            <a:ext cx="1093432" cy="12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576" y="2872939"/>
            <a:ext cx="3142327" cy="259344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487" y="2872939"/>
            <a:ext cx="3419793" cy="25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f/fa/Partizansk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/>
          <a:stretch/>
        </p:blipFill>
        <p:spPr bwMode="auto">
          <a:xfrm>
            <a:off x="0" y="-27296"/>
            <a:ext cx="12192000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Partizánske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4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2294</TotalTime>
  <Words>277</Words>
  <Application>Microsoft Office PowerPoint</Application>
  <PresentationFormat>Širokouhlá</PresentationFormat>
  <Paragraphs>69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 3</vt:lpstr>
      <vt:lpstr>Fazeta</vt:lpstr>
      <vt:lpstr>Od Dunaja po Hornád TOPOĽČANY S OKOLÍM</vt:lpstr>
      <vt:lpstr>Prezentácia programu PowerPoint</vt:lpstr>
      <vt:lpstr>Prezentácia programu PowerPoint</vt:lpstr>
      <vt:lpstr>Nitra</vt:lpstr>
      <vt:lpstr>Duchonka</vt:lpstr>
      <vt:lpstr>Prezentácia programu PowerPoint</vt:lpstr>
      <vt:lpstr>Topoľčany</vt:lpstr>
      <vt:lpstr>Topoľčany</vt:lpstr>
      <vt:lpstr>Partizánske</vt:lpstr>
      <vt:lpstr>Partizánske</vt:lpstr>
      <vt:lpstr>Bojná</vt:lpstr>
      <vt:lpstr>Bojná</vt:lpstr>
      <vt:lpstr>Zopakuj si</vt:lpstr>
      <vt:lpstr>Na ktorom obrázku sú správne označené Topoľčany s okolím?</vt:lpstr>
      <vt:lpstr>Označ na mape pohorie Tribeč a Považský Inovec</vt:lpstr>
      <vt:lpstr>Označ na mape rieku Nitra</vt:lpstr>
      <vt:lpstr>Prezentácia programu PowerPoint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434</cp:revision>
  <dcterms:created xsi:type="dcterms:W3CDTF">2018-11-24T12:23:45Z</dcterms:created>
  <dcterms:modified xsi:type="dcterms:W3CDTF">2021-03-13T11:08:58Z</dcterms:modified>
</cp:coreProperties>
</file>