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90" r:id="rId4"/>
    <p:sldId id="391" r:id="rId5"/>
    <p:sldId id="367" r:id="rId6"/>
    <p:sldId id="392" r:id="rId7"/>
    <p:sldId id="393" r:id="rId8"/>
    <p:sldId id="394" r:id="rId9"/>
    <p:sldId id="395" r:id="rId10"/>
    <p:sldId id="397" r:id="rId11"/>
    <p:sldId id="396" r:id="rId12"/>
    <p:sldId id="334" r:id="rId13"/>
    <p:sldId id="353" r:id="rId14"/>
    <p:sldId id="305" r:id="rId15"/>
    <p:sldId id="368" r:id="rId16"/>
    <p:sldId id="369" r:id="rId17"/>
    <p:sldId id="370" r:id="rId18"/>
    <p:sldId id="371" r:id="rId19"/>
    <p:sldId id="276" r:id="rId20"/>
    <p:sldId id="400" r:id="rId21"/>
    <p:sldId id="401" r:id="rId22"/>
    <p:sldId id="402" r:id="rId23"/>
    <p:sldId id="403" r:id="rId24"/>
    <p:sldId id="389" r:id="rId25"/>
    <p:sldId id="398" r:id="rId26"/>
    <p:sldId id="399" r:id="rId27"/>
    <p:sldId id="258" r:id="rId2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9" autoAdjust="0"/>
    <p:restoredTop sz="94660"/>
  </p:normalViewPr>
  <p:slideViewPr>
    <p:cSldViewPr snapToGrid="0">
      <p:cViewPr varScale="1">
        <p:scale>
          <a:sx n="45" d="100"/>
          <a:sy n="45" d="100"/>
        </p:scale>
        <p:origin x="5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04.02.2021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97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04.02.2021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8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04.02.2021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5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04.02.2021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1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04.02.2021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45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04.02.2021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18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04.02.2021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4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04.02.2021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9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04.02.2021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04.02.2021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61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04.02.2021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1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04.02.2021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67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04.02.2021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8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04.02.2021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6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04.02.2021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73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04.02.2021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82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45E-08DD-4007-8A4A-5818B4E46F01}" type="datetimeFigureOut">
              <a:rPr lang="sk-SK" smtClean="0"/>
              <a:t>04.02.2021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07" y="-33153"/>
            <a:ext cx="6400801" cy="682217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b="3887"/>
          <a:stretch/>
        </p:blipFill>
        <p:spPr>
          <a:xfrm>
            <a:off x="776127" y="1086458"/>
            <a:ext cx="2997384" cy="15286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50007"/>
            <a:ext cx="12192000" cy="3322748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Tatier k Dunaju</a:t>
            </a:r>
            <a:r>
              <a:rPr lang="sk-SK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MALÉ KARPATY</a:t>
            </a:r>
            <a:endParaRPr lang="sk-SK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635346"/>
            <a:ext cx="9144000" cy="904740"/>
          </a:xfrm>
        </p:spPr>
        <p:txBody>
          <a:bodyPr>
            <a:normAutofit/>
          </a:bodyPr>
          <a:lstStyle/>
          <a:p>
            <a:pPr algn="ctr"/>
            <a:r>
              <a:rPr lang="sk-SK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VLASTIVEDA pre 4. ročník</a:t>
            </a:r>
            <a:endParaRPr lang="sk-SK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31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/>
          <a:srcRect l="37413" r="36132" b="3447"/>
          <a:stretch/>
        </p:blipFill>
        <p:spPr>
          <a:xfrm>
            <a:off x="3905284" y="1506931"/>
            <a:ext cx="3013656" cy="219799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t="20808" r="71247" b="65937"/>
          <a:stretch/>
        </p:blipFill>
        <p:spPr>
          <a:xfrm>
            <a:off x="8917720" y="0"/>
            <a:ext cx="3145491" cy="154546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30" y="132277"/>
            <a:ext cx="6434956" cy="1237781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/>
          <a:srcRect r="68352" b="25511"/>
          <a:stretch/>
        </p:blipFill>
        <p:spPr>
          <a:xfrm>
            <a:off x="157230" y="1545465"/>
            <a:ext cx="3605280" cy="169571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5"/>
          <a:srcRect r="68043"/>
          <a:stretch/>
        </p:blipFill>
        <p:spPr>
          <a:xfrm>
            <a:off x="157230" y="3735477"/>
            <a:ext cx="3634391" cy="25908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6"/>
          <a:srcRect r="68240"/>
          <a:stretch/>
        </p:blipFill>
        <p:spPr>
          <a:xfrm>
            <a:off x="7562196" y="3735477"/>
            <a:ext cx="4106063" cy="258786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2"/>
          <a:srcRect l="70651"/>
          <a:stretch/>
        </p:blipFill>
        <p:spPr>
          <a:xfrm>
            <a:off x="7061714" y="1650745"/>
            <a:ext cx="2805713" cy="1910366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5"/>
          <a:srcRect l="34335" r="34750"/>
          <a:stretch/>
        </p:blipFill>
        <p:spPr>
          <a:xfrm>
            <a:off x="3905284" y="3735477"/>
            <a:ext cx="3515934" cy="2590800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6"/>
          <a:srcRect l="68337"/>
          <a:stretch/>
        </p:blipFill>
        <p:spPr>
          <a:xfrm>
            <a:off x="10010201" y="2039758"/>
            <a:ext cx="2091539" cy="132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Ã½sledok vyhÄ¾adÃ¡vania obrÃ¡zkov pre dopyt dri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/>
          <a:stretch/>
        </p:blipFill>
        <p:spPr bwMode="auto">
          <a:xfrm>
            <a:off x="0" y="12878"/>
            <a:ext cx="12192000" cy="68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t="20808" r="71247" b="65937"/>
          <a:stretch/>
        </p:blipFill>
        <p:spPr>
          <a:xfrm>
            <a:off x="8917720" y="0"/>
            <a:ext cx="3145491" cy="154546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29" y="132277"/>
            <a:ext cx="5087477" cy="1413188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360608" y="5190187"/>
            <a:ext cx="1110129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území sa nachádza 8 krasových celkov a približne 320 nesprístupnených jaskýň. Jediná sprístupnená jaskyňa v CHKO je jaskyňa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Driny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(„Perla Malých Karpát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“)</a:t>
            </a:r>
          </a:p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dlhá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680 m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483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mapa miest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0" y="1505957"/>
            <a:ext cx="9639149" cy="50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Významné mestá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9274002" y="1926438"/>
            <a:ext cx="274544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Pezinok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9274002" y="3078134"/>
            <a:ext cx="274544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Svätý Jur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aoblený obdĺžnik 14"/>
          <p:cNvSpPr/>
          <p:nvPr/>
        </p:nvSpPr>
        <p:spPr>
          <a:xfrm>
            <a:off x="9274002" y="2502484"/>
            <a:ext cx="274544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Modra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Ovál 24"/>
          <p:cNvSpPr/>
          <p:nvPr/>
        </p:nvSpPr>
        <p:spPr>
          <a:xfrm rot="19790114">
            <a:off x="632191" y="4954886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ál 17"/>
          <p:cNvSpPr/>
          <p:nvPr/>
        </p:nvSpPr>
        <p:spPr>
          <a:xfrm rot="19790114">
            <a:off x="722459" y="4872178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/>
          <p:cNvSpPr/>
          <p:nvPr/>
        </p:nvSpPr>
        <p:spPr>
          <a:xfrm rot="19790114">
            <a:off x="779330" y="4706761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6" name="Obrázok 25"/>
          <p:cNvPicPr>
            <a:picLocks noChangeAspect="1"/>
          </p:cNvPicPr>
          <p:nvPr/>
        </p:nvPicPr>
        <p:blipFill rotWithShape="1">
          <a:blip r:embed="rId3"/>
          <a:srcRect t="20808" r="71247" b="65937"/>
          <a:stretch/>
        </p:blipFill>
        <p:spPr>
          <a:xfrm>
            <a:off x="8917720" y="0"/>
            <a:ext cx="3145491" cy="154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3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25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Ã½sledok vyhÄ¾adÃ¡vania obrÃ¡zkov pre dopyt pezin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/>
          <a:stretch/>
        </p:blipFill>
        <p:spPr bwMode="auto">
          <a:xfrm>
            <a:off x="-12880" y="0"/>
            <a:ext cx="122048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1560899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Pezinok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2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Ã½sledok vyhÄ¾adÃ¡vania obrÃ¡zkov pre dopyt pezinok 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966" y="129596"/>
            <a:ext cx="1078763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231" y="129596"/>
            <a:ext cx="2562225" cy="1257300"/>
          </a:xfrm>
          <a:prstGeom prst="rect">
            <a:avLst/>
          </a:prstGeom>
        </p:spPr>
      </p:pic>
      <p:pic>
        <p:nvPicPr>
          <p:cNvPr id="3074" name="Picture 2" descr="VÃ½sledok vyhÄ¾adÃ¡vania obrÃ¡zkov pre dopyt pezinok mestskÃ© hrad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42" y="238688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2325174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Pezinok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146219"/>
            <a:ext cx="9793192" cy="3374265"/>
          </a:xfrm>
        </p:spPr>
        <p:txBody>
          <a:bodyPr>
            <a:normAutofit/>
          </a:bodyPr>
          <a:lstStyle/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Pezinok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okresné mesto na juhozápade Slovenska v Bratislavskom kraji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Pezinku sa produkuje dobré víno. Je to najmä priaznivou klímou a tiež aj dlhou tradíciou v spracovávaní. </a:t>
            </a: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5"/>
          <a:srcRect r="2228"/>
          <a:stretch/>
        </p:blipFill>
        <p:spPr>
          <a:xfrm>
            <a:off x="252329" y="3855305"/>
            <a:ext cx="3825371" cy="281783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37675" y="5992096"/>
            <a:ext cx="2660026" cy="55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4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Ã½sledok vyhÄ¾adÃ¡vania obrÃ¡zkov pre dopyt mod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3"/>
          <a:stretch/>
        </p:blipFill>
        <p:spPr bwMode="auto">
          <a:xfrm>
            <a:off x="0" y="-38638"/>
            <a:ext cx="12192000" cy="689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1672005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Modra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9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VÃ½sledok vyhÄ¾adÃ¡vania obrÃ¡zkov pre dopyt modranskÃ¡ keram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5" y="3082797"/>
            <a:ext cx="5133051" cy="366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025" y="1798362"/>
            <a:ext cx="2923973" cy="49524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2325174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Modra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4" y="1455313"/>
            <a:ext cx="4969872" cy="3065172"/>
          </a:xfrm>
        </p:spPr>
        <p:txBody>
          <a:bodyPr>
            <a:normAutofit/>
          </a:bodyPr>
          <a:lstStyle/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Modra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leží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okrese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Pezinok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Bratislavskom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kraji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Výroba vína a tradičnej modranskej keramiky.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399" y="236113"/>
            <a:ext cx="2571750" cy="1219200"/>
          </a:xfrm>
          <a:prstGeom prst="rect">
            <a:avLst/>
          </a:prstGeom>
        </p:spPr>
      </p:pic>
      <p:pic>
        <p:nvPicPr>
          <p:cNvPr id="6146" name="Picture 2" descr="VÃ½sledok vyhÄ¾adÃ¡vania obrÃ¡zkov pre dopyt modra er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987" y="236113"/>
            <a:ext cx="104309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0817" y="1796850"/>
            <a:ext cx="3173839" cy="495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5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vÃ¤tÃ½ Jur, panoram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0"/>
          <a:stretch/>
        </p:blipFill>
        <p:spPr bwMode="auto">
          <a:xfrm>
            <a:off x="19050" y="0"/>
            <a:ext cx="1217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5"/>
            <a:ext cx="2310258" cy="705029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Svätý Jur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3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864" y="1542316"/>
            <a:ext cx="3420362" cy="24943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2325174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Svätý Jur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4" y="1043189"/>
            <a:ext cx="7268932" cy="3477296"/>
          </a:xfrm>
        </p:spPr>
        <p:txBody>
          <a:bodyPr>
            <a:normAutofit/>
          </a:bodyPr>
          <a:lstStyle/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Svätý Jur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leží v okrese Pezinok v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Bratislavskom kraji.</a:t>
            </a: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286" y="178963"/>
            <a:ext cx="2552700" cy="1276350"/>
          </a:xfrm>
          <a:prstGeom prst="rect">
            <a:avLst/>
          </a:prstGeom>
        </p:spPr>
      </p:pic>
      <p:pic>
        <p:nvPicPr>
          <p:cNvPr id="9218" name="Picture 2" descr="Mesto SvÃ¤tÃ½ J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3645"/>
            <a:ext cx="12192000" cy="2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532" y="1542316"/>
            <a:ext cx="3482930" cy="2494325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911" y="1542316"/>
            <a:ext cx="3620647" cy="327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5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Zopakuj si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90918"/>
            <a:ext cx="8596668" cy="51653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ktorej časti Slovenska leží pohorie Malé Karpaty?</a:t>
            </a: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Ktoré nížiny oddeľuje?</a:t>
            </a:r>
          </a:p>
          <a:p>
            <a:pPr>
              <a:lnSpc>
                <a:spcPct val="150000"/>
              </a:lnSpc>
            </a:pPr>
            <a:endParaRPr lang="sk-SK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ktorých dôležitých mestách v tomto regióne sme hovorili?</a:t>
            </a:r>
          </a:p>
          <a:p>
            <a:pPr>
              <a:lnSpc>
                <a:spcPct val="150000"/>
              </a:lnSpc>
            </a:pPr>
            <a:endParaRPr lang="sk-SK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sk-SK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sa volá jediná sprístupnená jaskyňa v CHKO Malé Karpaty?</a:t>
            </a: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sa pestuje na južných svahoch Malých Karpát?</a:t>
            </a:r>
            <a:endParaRPr lang="sk-SK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aoblený obdĺžnik 25"/>
          <p:cNvSpPr/>
          <p:nvPr/>
        </p:nvSpPr>
        <p:spPr>
          <a:xfrm>
            <a:off x="8511268" y="5248890"/>
            <a:ext cx="128955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Driny</a:t>
            </a:r>
            <a:endParaRPr lang="sk-SK" sz="2400" dirty="0"/>
          </a:p>
        </p:txBody>
      </p:sp>
      <p:sp>
        <p:nvSpPr>
          <p:cNvPr id="10" name="Zaoblený obdĺžnik 9"/>
          <p:cNvSpPr/>
          <p:nvPr/>
        </p:nvSpPr>
        <p:spPr>
          <a:xfrm>
            <a:off x="7043078" y="1464319"/>
            <a:ext cx="123803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Západ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3893071" y="2125536"/>
            <a:ext cx="274544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Podunajskú nížinu</a:t>
            </a:r>
            <a:endParaRPr lang="sk-SK" sz="2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3893071" y="2701582"/>
            <a:ext cx="274544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Záhorskú nížinu</a:t>
            </a:r>
            <a:endParaRPr lang="sk-SK" sz="2400" dirty="0"/>
          </a:p>
        </p:txBody>
      </p:sp>
      <p:sp>
        <p:nvSpPr>
          <p:cNvPr id="12" name="Zaoblený obdĺžnik 11"/>
          <p:cNvSpPr/>
          <p:nvPr/>
        </p:nvSpPr>
        <p:spPr>
          <a:xfrm>
            <a:off x="8030069" y="3375923"/>
            <a:ext cx="209272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Pezinok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8030069" y="4527619"/>
            <a:ext cx="209272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Svätý Jur</a:t>
            </a:r>
            <a:endParaRPr lang="sk-SK" sz="2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8030069" y="3951969"/>
            <a:ext cx="209272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Modra</a:t>
            </a:r>
            <a:endParaRPr lang="sk-SK" sz="2400" dirty="0"/>
          </a:p>
        </p:txBody>
      </p:sp>
      <p:sp>
        <p:nvSpPr>
          <p:cNvPr id="14" name="Zaoblený obdĺžnik 13"/>
          <p:cNvSpPr/>
          <p:nvPr/>
        </p:nvSpPr>
        <p:spPr>
          <a:xfrm>
            <a:off x="6804909" y="5909139"/>
            <a:ext cx="128955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Vinič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3325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" grpId="0" animBg="1"/>
      <p:bldP spid="10" grpId="0" animBg="1"/>
      <p:bldP spid="15" grpId="0" animBg="1"/>
      <p:bldP spid="18" grpId="0" animBg="1"/>
      <p:bldP spid="12" grpId="0" animBg="1"/>
      <p:bldP spid="19" grpId="0" animBg="1"/>
      <p:bldP spid="20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978794" y="1930400"/>
            <a:ext cx="9290664" cy="47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545465"/>
            <a:ext cx="9561370" cy="27183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Pohorie Malé Karpaty leží na západnom Slovensku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ál 5"/>
          <p:cNvSpPr/>
          <p:nvPr/>
        </p:nvSpPr>
        <p:spPr>
          <a:xfrm rot="2499909">
            <a:off x="1742874" y="3845375"/>
            <a:ext cx="468629" cy="17791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t="20808" r="71247" b="65937"/>
          <a:stretch/>
        </p:blipFill>
        <p:spPr>
          <a:xfrm>
            <a:off x="8917720" y="0"/>
            <a:ext cx="3145491" cy="154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 na mape pohorie Malé Karpaty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 rot="18471671">
            <a:off x="1044024" y="4412066"/>
            <a:ext cx="1383269" cy="5868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662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 na mape Záhorskú nížinu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 rot="17584665">
            <a:off x="805624" y="4009035"/>
            <a:ext cx="1383269" cy="5868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74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 na mape Podunajskú nížinu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 rot="301818">
            <a:off x="1713199" y="4426347"/>
            <a:ext cx="1644586" cy="16831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124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630" y="404904"/>
            <a:ext cx="8596668" cy="1320800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Ktorý je najvyšší vrch Malých Karpát?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VÃ½sledok vyhÄ¾adÃ¡vania obrÃ¡zkov pre dopyt mapa malÃ½ch karpÃ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2" y="1065304"/>
            <a:ext cx="11608795" cy="57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 rot="301818">
            <a:off x="10526184" y="1036694"/>
            <a:ext cx="633923" cy="4249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10224126" y="404904"/>
            <a:ext cx="123803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Záruby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889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Priraď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aoblený obdĺžnik 17"/>
          <p:cNvSpPr/>
          <p:nvPr/>
        </p:nvSpPr>
        <p:spPr>
          <a:xfrm>
            <a:off x="9274002" y="2434227"/>
            <a:ext cx="209272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Pezinok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9274002" y="3585923"/>
            <a:ext cx="209272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Svätý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aoblený obdĺžnik 19"/>
          <p:cNvSpPr/>
          <p:nvPr/>
        </p:nvSpPr>
        <p:spPr>
          <a:xfrm>
            <a:off x="9274002" y="3010273"/>
            <a:ext cx="209272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Modra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4" descr="VÃ½sledok vyhÄ¾adÃ¡vania obrÃ¡zkov pre dopyt modranskÃ¡ keram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53" y="1644524"/>
            <a:ext cx="6015696" cy="42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91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Priraď</a:t>
            </a:r>
            <a:endParaRPr lang="sk-SK" b="1" dirty="0"/>
          </a:p>
        </p:txBody>
      </p:sp>
      <p:sp>
        <p:nvSpPr>
          <p:cNvPr id="18" name="Zaoblený obdĺžnik 17"/>
          <p:cNvSpPr/>
          <p:nvPr/>
        </p:nvSpPr>
        <p:spPr>
          <a:xfrm>
            <a:off x="9274002" y="2434227"/>
            <a:ext cx="209272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Pezinok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9274002" y="3585923"/>
            <a:ext cx="209272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Svätý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aoblený obdĺžnik 19"/>
          <p:cNvSpPr/>
          <p:nvPr/>
        </p:nvSpPr>
        <p:spPr>
          <a:xfrm>
            <a:off x="9274002" y="3010273"/>
            <a:ext cx="209272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Modra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VÃ½sledok vyhÄ¾adÃ¡vania obrÃ¡zkov pre dopyt pezinok mestskÃ© hrad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9" y="156802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6598" y="5173231"/>
            <a:ext cx="2178469" cy="55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Priraď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aoblený obdĺžnik 17"/>
          <p:cNvSpPr/>
          <p:nvPr/>
        </p:nvSpPr>
        <p:spPr>
          <a:xfrm>
            <a:off x="9274002" y="2434227"/>
            <a:ext cx="209272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Pezinok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9274002" y="3585923"/>
            <a:ext cx="209272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Svätý Jur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aoblený obdĺžnik 19"/>
          <p:cNvSpPr/>
          <p:nvPr/>
        </p:nvSpPr>
        <p:spPr>
          <a:xfrm>
            <a:off x="9274002" y="3010273"/>
            <a:ext cx="209272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Modra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221" y="799639"/>
            <a:ext cx="5921152" cy="53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Dudášová, Mäsiar, Muchová: Vlastiveda pre štvrtákov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sk.wikipedia.org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svatyjur.sk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chkomalekarpaty.sopsr.sk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obrázky: 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978794" y="1930400"/>
            <a:ext cx="9290664" cy="47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545465"/>
            <a:ext cx="9561370" cy="27183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Pohorie Malé Karpaty oddeľuje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ál 5"/>
          <p:cNvSpPr/>
          <p:nvPr/>
        </p:nvSpPr>
        <p:spPr>
          <a:xfrm rot="1371142">
            <a:off x="1271150" y="3761708"/>
            <a:ext cx="382384" cy="1442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t="20808" r="71247" b="65937"/>
          <a:stretch/>
        </p:blipFill>
        <p:spPr>
          <a:xfrm>
            <a:off x="8917720" y="0"/>
            <a:ext cx="3145491" cy="1545465"/>
          </a:xfrm>
          <a:prstGeom prst="rect">
            <a:avLst/>
          </a:prstGeom>
        </p:spPr>
      </p:pic>
      <p:sp>
        <p:nvSpPr>
          <p:cNvPr id="8" name="Zaoblený obdĺžnik 7"/>
          <p:cNvSpPr/>
          <p:nvPr/>
        </p:nvSpPr>
        <p:spPr>
          <a:xfrm>
            <a:off x="5064722" y="1597162"/>
            <a:ext cx="274544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Záhorskú nížinu</a:t>
            </a:r>
            <a:endParaRPr lang="sk-SK" sz="2400" dirty="0"/>
          </a:p>
        </p:txBody>
      </p:sp>
      <p:sp>
        <p:nvSpPr>
          <p:cNvPr id="9" name="Zaoblený obdĺžnik 8"/>
          <p:cNvSpPr/>
          <p:nvPr/>
        </p:nvSpPr>
        <p:spPr>
          <a:xfrm>
            <a:off x="5063293" y="2166232"/>
            <a:ext cx="274544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Podunajskú nížinu</a:t>
            </a:r>
            <a:endParaRPr lang="sk-SK" sz="2400" dirty="0"/>
          </a:p>
        </p:txBody>
      </p:sp>
      <p:sp>
        <p:nvSpPr>
          <p:cNvPr id="10" name="Ovál 9"/>
          <p:cNvSpPr/>
          <p:nvPr/>
        </p:nvSpPr>
        <p:spPr>
          <a:xfrm rot="6267752">
            <a:off x="2355033" y="4414170"/>
            <a:ext cx="1252520" cy="25179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03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39486" r="58919" b="10348"/>
          <a:stretch/>
        </p:blipFill>
        <p:spPr bwMode="auto">
          <a:xfrm>
            <a:off x="1292691" y="1930400"/>
            <a:ext cx="6309111" cy="51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433015"/>
            <a:ext cx="9561370" cy="28308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Pohorie sa tiahne od Nového Mesta nad Váhom po Bratislavu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t="20808" r="71247" b="65937"/>
          <a:stretch/>
        </p:blipFill>
        <p:spPr>
          <a:xfrm>
            <a:off x="8917720" y="0"/>
            <a:ext cx="3145491" cy="1545465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 rot="19790114">
            <a:off x="4163438" y="2561044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 rot="19790114">
            <a:off x="2241378" y="4838256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747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aruby from plavecke podhrad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1"/>
          <a:stretch/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3" y="4720856"/>
            <a:ext cx="10704899" cy="20895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Záruby (768 m n. m.) </a:t>
            </a:r>
            <a:r>
              <a:rPr lang="sk-S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najvyšší vrch </a:t>
            </a:r>
            <a:r>
              <a:rPr lang="sk-S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Malých Karpát. Nachádza sa neďaleko obce Smolenice.</a:t>
            </a:r>
            <a:endParaRPr lang="sk-SK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599"/>
            <a:ext cx="2023336" cy="623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Záruby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t="20808" r="71247" b="65937"/>
          <a:stretch/>
        </p:blipFill>
        <p:spPr>
          <a:xfrm>
            <a:off x="8917720" y="0"/>
            <a:ext cx="3145491" cy="154546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926" y="6166884"/>
            <a:ext cx="7751073" cy="51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vinice malÃ© karpa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4"/>
          <a:stretch/>
        </p:blipFill>
        <p:spPr bwMode="auto">
          <a:xfrm>
            <a:off x="-13648" y="0"/>
            <a:ext cx="12205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3" y="1545465"/>
            <a:ext cx="10704899" cy="14797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južných svahoch Malých Karpát sú rozsiahle vinice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1563590" cy="575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Vinice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t="20808" r="71247" b="65937"/>
          <a:stretch/>
        </p:blipFill>
        <p:spPr>
          <a:xfrm>
            <a:off x="8917720" y="0"/>
            <a:ext cx="3145491" cy="154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7/7c/Beech_forest_male_karpaty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9"/>
          <a:stretch/>
        </p:blipFill>
        <p:spPr bwMode="auto">
          <a:xfrm>
            <a:off x="0" y="-64394"/>
            <a:ext cx="12192000" cy="69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3" y="609599"/>
            <a:ext cx="1746889" cy="708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Bučiny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t="20808" r="71247" b="65937"/>
          <a:stretch/>
        </p:blipFill>
        <p:spPr>
          <a:xfrm>
            <a:off x="8917720" y="0"/>
            <a:ext cx="3145491" cy="1545465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889" y="6039293"/>
            <a:ext cx="8499342" cy="56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thumb/9/9c/Sandberg_near_Bratislava.JPG/1024px-Sandberg_near_Bratisla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7"/>
          <a:stretch/>
        </p:blipFill>
        <p:spPr bwMode="auto">
          <a:xfrm>
            <a:off x="0" y="0"/>
            <a:ext cx="12192000" cy="686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3" y="609599"/>
            <a:ext cx="2235987" cy="708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Sandberg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t="20808" r="71247" b="65937"/>
          <a:stretch/>
        </p:blipFill>
        <p:spPr>
          <a:xfrm>
            <a:off x="8917720" y="0"/>
            <a:ext cx="3145491" cy="1545465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793244" y="5337133"/>
            <a:ext cx="1037094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Sandberg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nad Devínskou Novou Vsou je významná paleontologická lokalita</a:t>
            </a:r>
          </a:p>
        </p:txBody>
      </p:sp>
    </p:spTree>
    <p:extLst>
      <p:ext uri="{BB962C8B-B14F-4D97-AF65-F5344CB8AC3E}">
        <p14:creationId xmlns:p14="http://schemas.microsoft.com/office/powerpoint/2010/main" val="30070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_67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8"/>
          <a:stretch/>
        </p:blipFill>
        <p:spPr bwMode="auto">
          <a:xfrm>
            <a:off x="0" y="-25758"/>
            <a:ext cx="12192000" cy="68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t="20808" r="71247" b="65937"/>
          <a:stretch/>
        </p:blipFill>
        <p:spPr>
          <a:xfrm>
            <a:off x="8917720" y="0"/>
            <a:ext cx="3145491" cy="154546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29" y="132277"/>
            <a:ext cx="6030929" cy="1675258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628919" y="5512158"/>
            <a:ext cx="1112949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Chránená krajinná oblasť Malé Karpaty zaberá prevažne zachovalé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lesné územie. </a:t>
            </a:r>
          </a:p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svojej východnej časti čiastočne zaberá aj historické štruktúry vinohradníckej krajiny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9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lastn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ohár s mliekom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1628</TotalTime>
  <Words>317</Words>
  <Application>Microsoft Office PowerPoint</Application>
  <PresentationFormat>Širokouhlá</PresentationFormat>
  <Paragraphs>76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Wingdings 3</vt:lpstr>
      <vt:lpstr>Fazeta</vt:lpstr>
      <vt:lpstr>Od Tatier k Dunaju MALÉ KARPATY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Pezinok</vt:lpstr>
      <vt:lpstr>Pezinok</vt:lpstr>
      <vt:lpstr>Modra</vt:lpstr>
      <vt:lpstr>Modra</vt:lpstr>
      <vt:lpstr>Svätý Jur</vt:lpstr>
      <vt:lpstr>Svätý Jur</vt:lpstr>
      <vt:lpstr>Zopakuj si</vt:lpstr>
      <vt:lpstr>Označ na mape pohorie Malé Karpaty</vt:lpstr>
      <vt:lpstr>Označ na mape Záhorskú nížinu</vt:lpstr>
      <vt:lpstr>Označ na mape Podunajskú nížinu</vt:lpstr>
      <vt:lpstr>Ktorý je najvyšší vrch Malých Karpát?</vt:lpstr>
      <vt:lpstr>Priraď</vt:lpstr>
      <vt:lpstr>Priraď</vt:lpstr>
      <vt:lpstr>Priraď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Tatier k Dunaju  TATRY</dc:title>
  <dc:creator>PC</dc:creator>
  <cp:lastModifiedBy>HP</cp:lastModifiedBy>
  <cp:revision>312</cp:revision>
  <dcterms:created xsi:type="dcterms:W3CDTF">2018-11-24T12:23:45Z</dcterms:created>
  <dcterms:modified xsi:type="dcterms:W3CDTF">2021-02-04T18:55:18Z</dcterms:modified>
</cp:coreProperties>
</file>