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453A-84B2-4F82-A9D8-6F6841329A38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D078-5306-442E-B036-7CB95C85040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5514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453A-84B2-4F82-A9D8-6F6841329A38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D078-5306-442E-B036-7CB95C85040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107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453A-84B2-4F82-A9D8-6F6841329A38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D078-5306-442E-B036-7CB95C850408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1194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453A-84B2-4F82-A9D8-6F6841329A38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D078-5306-442E-B036-7CB95C85040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8936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453A-84B2-4F82-A9D8-6F6841329A38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D078-5306-442E-B036-7CB95C850408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919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453A-84B2-4F82-A9D8-6F6841329A38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D078-5306-442E-B036-7CB95C85040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7941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453A-84B2-4F82-A9D8-6F6841329A38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D078-5306-442E-B036-7CB95C85040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2579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453A-84B2-4F82-A9D8-6F6841329A38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D078-5306-442E-B036-7CB95C85040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522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453A-84B2-4F82-A9D8-6F6841329A38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D078-5306-442E-B036-7CB95C85040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207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453A-84B2-4F82-A9D8-6F6841329A38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D078-5306-442E-B036-7CB95C85040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6945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453A-84B2-4F82-A9D8-6F6841329A38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D078-5306-442E-B036-7CB95C85040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794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453A-84B2-4F82-A9D8-6F6841329A38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D078-5306-442E-B036-7CB95C85040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7398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453A-84B2-4F82-A9D8-6F6841329A38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D078-5306-442E-B036-7CB95C85040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269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453A-84B2-4F82-A9D8-6F6841329A38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D078-5306-442E-B036-7CB95C85040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208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453A-84B2-4F82-A9D8-6F6841329A38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D078-5306-442E-B036-7CB95C85040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653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453A-84B2-4F82-A9D8-6F6841329A38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D078-5306-442E-B036-7CB95C85040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5672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2453A-84B2-4F82-A9D8-6F6841329A38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5A9D078-5306-442E-B036-7CB95C85040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340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101AF45F-3976-4E2D-93E5-0F492141B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811"/>
            <a:ext cx="12192000" cy="689781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8121D8D-32CA-44AE-975A-56F7BB7B4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683" y="-219397"/>
            <a:ext cx="11135507" cy="1096899"/>
          </a:xfrm>
        </p:spPr>
        <p:txBody>
          <a:bodyPr/>
          <a:lstStyle/>
          <a:p>
            <a:r>
              <a:rPr lang="sk-SK" b="1" dirty="0">
                <a:solidFill>
                  <a:srgbClr val="FF0000"/>
                </a:solidFill>
                <a:highlight>
                  <a:srgbClr val="FFFF00"/>
                </a:highlight>
                <a:latin typeface="Algerian" panose="04020705040A02060702" pitchFamily="82" charset="0"/>
              </a:rPr>
              <a:t>Nový štát na mape Európy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9BF0A87-6037-44A8-9D0C-907E9EE4A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175513"/>
            <a:ext cx="4492487" cy="682487"/>
          </a:xfrm>
        </p:spPr>
        <p:txBody>
          <a:bodyPr>
            <a:normAutofit/>
          </a:bodyPr>
          <a:lstStyle/>
          <a:p>
            <a:r>
              <a:rPr lang="sk-SK" sz="3200" dirty="0">
                <a:solidFill>
                  <a:srgbClr val="FF0000"/>
                </a:solidFill>
                <a:highlight>
                  <a:srgbClr val="FFFF00"/>
                </a:highlight>
                <a:latin typeface="Algerian" panose="04020705040A02060702" pitchFamily="82" charset="0"/>
              </a:rPr>
              <a:t>Mgr. Tomáš Takáč</a:t>
            </a:r>
          </a:p>
        </p:txBody>
      </p:sp>
    </p:spTree>
    <p:extLst>
      <p:ext uri="{BB962C8B-B14F-4D97-AF65-F5344CB8AC3E}">
        <p14:creationId xmlns:p14="http://schemas.microsoft.com/office/powerpoint/2010/main" val="373493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0D2F4D-B02A-4EAE-8B93-792FA7A17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rgbClr val="FF0000"/>
                </a:solidFill>
                <a:highlight>
                  <a:srgbClr val="FFFF00"/>
                </a:highlight>
                <a:latin typeface="Algerian" panose="04020705040A02060702" pitchFamily="82" charset="0"/>
              </a:rPr>
              <a:t>Vo vojne za Hitlerove záujmy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CDC3FA2-154A-4328-B75E-39179D6D1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40677" y="660400"/>
            <a:ext cx="11092070" cy="3880773"/>
          </a:xfrm>
        </p:spPr>
        <p:txBody>
          <a:bodyPr>
            <a:normAutofit/>
          </a:bodyPr>
          <a:lstStyle/>
          <a:p>
            <a:r>
              <a:rPr lang="sk-SK" sz="2200" dirty="0">
                <a:solidFill>
                  <a:schemeClr val="tx1"/>
                </a:solidFill>
              </a:rPr>
              <a:t>V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septembri 1939 sa Slovenská republika pripojila k vojenskému útoku na Poľsko.</a:t>
            </a:r>
          </a:p>
          <a:p>
            <a:r>
              <a:rPr lang="sk-SK" sz="2200" dirty="0">
                <a:solidFill>
                  <a:schemeClr val="tx1"/>
                </a:solidFill>
              </a:rPr>
              <a:t>Slovensko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získalo späť územia</a:t>
            </a:r>
            <a:r>
              <a:rPr lang="sk-SK" sz="2200" dirty="0">
                <a:solidFill>
                  <a:schemeClr val="tx1"/>
                </a:solidFill>
              </a:rPr>
              <a:t>, ktoré predtým získalo Poľsko.</a:t>
            </a:r>
          </a:p>
          <a:p>
            <a:r>
              <a:rPr lang="sk-SK" sz="2200" dirty="0">
                <a:solidFill>
                  <a:schemeClr val="tx1"/>
                </a:solidFill>
              </a:rPr>
              <a:t>V júni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1941 vypovedalo vojnu Sovietskemu zväzu.</a:t>
            </a:r>
          </a:p>
          <a:p>
            <a:r>
              <a:rPr lang="sk-SK" sz="2200" dirty="0">
                <a:solidFill>
                  <a:schemeClr val="tx1"/>
                </a:solidFill>
              </a:rPr>
              <a:t>Na východnom fronte zahynuli stovky slovenských vojakov.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1941 december – SR vypovedala vojnu Anglicku a USA.</a:t>
            </a:r>
          </a:p>
          <a:p>
            <a:r>
              <a:rPr lang="sk-SK" sz="2200" dirty="0">
                <a:solidFill>
                  <a:schemeClr val="tx1"/>
                </a:solidFill>
              </a:rPr>
              <a:t>Toto všetko spôsobilo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medzinárodnú izoláciu SR.</a:t>
            </a:r>
          </a:p>
        </p:txBody>
      </p:sp>
      <p:pic>
        <p:nvPicPr>
          <p:cNvPr id="7" name="Obrázok 6" descr="Obrázok, na ktorom je mapa&#10;&#10;Automaticky generovaný popis">
            <a:extLst>
              <a:ext uri="{FF2B5EF4-FFF2-40B4-BE49-F238E27FC236}">
                <a16:creationId xmlns:a16="http://schemas.microsoft.com/office/drawing/2014/main" id="{77C8BE2F-AB4E-4280-9102-FC773592D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028" y="1392702"/>
            <a:ext cx="4496972" cy="5716686"/>
          </a:xfrm>
          <a:prstGeom prst="rect">
            <a:avLst/>
          </a:prstGeom>
        </p:spPr>
      </p:pic>
      <p:pic>
        <p:nvPicPr>
          <p:cNvPr id="9" name="Obrázok 8" descr="Obrázok, na ktorom je vonkajšie, osoba, vojenská uniforma, zem&#10;&#10;Automaticky generovaný popis">
            <a:extLst>
              <a:ext uri="{FF2B5EF4-FFF2-40B4-BE49-F238E27FC236}">
                <a16:creationId xmlns:a16="http://schemas.microsoft.com/office/drawing/2014/main" id="{BF39EBAE-D3F3-41F7-8811-F28150810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9975"/>
            <a:ext cx="7695028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93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72CF02-E7E7-4F28-86E2-85E71B9C8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6238"/>
            <a:ext cx="8596668" cy="1320800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chemeClr val="accent2"/>
                </a:solidFill>
                <a:highlight>
                  <a:srgbClr val="FFFF00"/>
                </a:highlight>
                <a:latin typeface="Algerian" panose="04020705040A02060702" pitchFamily="82" charset="0"/>
              </a:rPr>
              <a:t>Vojna proti ZSSR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A341490-E8E4-4200-8408-A5113CE57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5128" y="816638"/>
            <a:ext cx="9921249" cy="3880773"/>
          </a:xfrm>
        </p:spPr>
        <p:txBody>
          <a:bodyPr>
            <a:normAutofit/>
          </a:bodyPr>
          <a:lstStyle/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24.6.1941 vstúpilo do vojny 50 000 slovenských vojakov</a:t>
            </a:r>
          </a:p>
          <a:p>
            <a:r>
              <a:rPr lang="sk-SK" sz="2200" dirty="0">
                <a:solidFill>
                  <a:schemeClr val="tx1"/>
                </a:solidFill>
              </a:rPr>
              <a:t>Už po auguste 1941 zostalo na východnom fronte len 16 000 vojakov.</a:t>
            </a:r>
          </a:p>
          <a:p>
            <a:r>
              <a:rPr lang="sk-SK" sz="2200" dirty="0">
                <a:solidFill>
                  <a:schemeClr val="tx1"/>
                </a:solidFill>
              </a:rPr>
              <a:t>Viacerí z nich prešli na sovietsku stranu.</a:t>
            </a:r>
          </a:p>
        </p:txBody>
      </p:sp>
      <p:pic>
        <p:nvPicPr>
          <p:cNvPr id="5" name="Obrázok 4" descr="Obrázok, na ktorom je vonkajšie, staré, zem, doprava&#10;&#10;Automaticky generovaný popis">
            <a:extLst>
              <a:ext uri="{FF2B5EF4-FFF2-40B4-BE49-F238E27FC236}">
                <a16:creationId xmlns:a16="http://schemas.microsoft.com/office/drawing/2014/main" id="{7DC6C02C-EDC9-4D0A-96E3-14FECD3B3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6763"/>
            <a:ext cx="6096000" cy="4621237"/>
          </a:xfrm>
          <a:prstGeom prst="rect">
            <a:avLst/>
          </a:prstGeom>
        </p:spPr>
      </p:pic>
      <p:pic>
        <p:nvPicPr>
          <p:cNvPr id="7" name="Obrázok 6" descr="Obrázok, na ktorom je text, vonkajšie, osoba, staré&#10;&#10;Automaticky generovaný popis">
            <a:extLst>
              <a:ext uri="{FF2B5EF4-FFF2-40B4-BE49-F238E27FC236}">
                <a16:creationId xmlns:a16="http://schemas.microsoft.com/office/drawing/2014/main" id="{3CF3B29E-62AD-4C16-9761-3FEC35683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36763"/>
            <a:ext cx="6096000" cy="458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47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493896B-14DC-4D11-9AFF-3D4C4EB37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86015"/>
            <a:ext cx="10270435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Hitler povedal, že Slováci sú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„menejcenný národ“ a po vojne ich premení na otrokov.</a:t>
            </a:r>
          </a:p>
          <a:p>
            <a:r>
              <a:rPr lang="sk-SK" sz="2400" dirty="0">
                <a:solidFill>
                  <a:schemeClr val="tx1"/>
                </a:solidFill>
              </a:rPr>
              <a:t>Nacisti po víťaznej vojne nerátali s existenciou Slovenského štátu.</a:t>
            </a:r>
          </a:p>
        </p:txBody>
      </p:sp>
      <p:pic>
        <p:nvPicPr>
          <p:cNvPr id="4" name="Obrázok 3" descr="Obrázok, na ktorom je osoba, vonkajšie, stojaci, muž&#10;&#10;Automaticky generovaný popis">
            <a:extLst>
              <a:ext uri="{FF2B5EF4-FFF2-40B4-BE49-F238E27FC236}">
                <a16:creationId xmlns:a16="http://schemas.microsoft.com/office/drawing/2014/main" id="{22AC4845-77DF-4608-826D-44FC997FC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561892"/>
            <a:ext cx="9073664" cy="526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34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4AD8E6-D1FE-4B0B-ABF4-A2490D975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6238"/>
            <a:ext cx="10469217" cy="1320800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chemeClr val="accent2"/>
                </a:solidFill>
                <a:highlight>
                  <a:srgbClr val="FFFF00"/>
                </a:highlight>
                <a:latin typeface="Algerian" panose="04020705040A02060702" pitchFamily="82" charset="0"/>
              </a:rPr>
              <a:t>Medzinárodná izolácia Slovenska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BBC5021-5BD9-4F7A-BF8E-3EA26FE79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16638"/>
            <a:ext cx="10919791" cy="3880773"/>
          </a:xfrm>
        </p:spPr>
        <p:txBody>
          <a:bodyPr>
            <a:normAutofit/>
          </a:bodyPr>
          <a:lstStyle/>
          <a:p>
            <a:r>
              <a:rPr lang="sk-SK" sz="2200" dirty="0">
                <a:solidFill>
                  <a:schemeClr val="tx1"/>
                </a:solidFill>
              </a:rPr>
              <a:t>Oficiálne styky boli iba s Nemeckom a jeho satelitmi. </a:t>
            </a:r>
          </a:p>
          <a:p>
            <a:r>
              <a:rPr lang="sk-SK" sz="2200" dirty="0">
                <a:solidFill>
                  <a:schemeClr val="tx1"/>
                </a:solidFill>
              </a:rPr>
              <a:t>Medzi Slovenskou republikou a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Maďarskom boli napäté vzťahy.</a:t>
            </a:r>
          </a:p>
          <a:p>
            <a:r>
              <a:rPr lang="sk-SK" sz="2200" dirty="0">
                <a:solidFill>
                  <a:schemeClr val="tx1"/>
                </a:solidFill>
              </a:rPr>
              <a:t>Problémom boli vzájomné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územné požiadavky</a:t>
            </a:r>
            <a:r>
              <a:rPr lang="sk-SK" sz="2200" dirty="0">
                <a:solidFill>
                  <a:schemeClr val="tx1"/>
                </a:solidFill>
              </a:rPr>
              <a:t>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„</a:t>
            </a:r>
            <a:r>
              <a:rPr lang="sk-SK" sz="2200" b="1" dirty="0">
                <a:solidFill>
                  <a:schemeClr val="accent2"/>
                </a:solidFill>
                <a:highlight>
                  <a:srgbClr val="FFFF00"/>
                </a:highlight>
              </a:rPr>
              <a:t>malá vojna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“- niekoľko dní po vzniku štátu napadla maďarská armáda Slovensko.</a:t>
            </a:r>
          </a:p>
          <a:p>
            <a:r>
              <a:rPr lang="sk-SK" sz="2200" dirty="0">
                <a:solidFill>
                  <a:schemeClr val="tx1"/>
                </a:solidFill>
              </a:rPr>
              <a:t>Slovensko muselo odstúpiť územie s 70 000 obyvateľmi.</a:t>
            </a:r>
          </a:p>
        </p:txBody>
      </p:sp>
      <p:pic>
        <p:nvPicPr>
          <p:cNvPr id="5" name="Obrázok 4" descr="Obrázok, na ktorom je mapa&#10;&#10;Automaticky generovaný popis">
            <a:extLst>
              <a:ext uri="{FF2B5EF4-FFF2-40B4-BE49-F238E27FC236}">
                <a16:creationId xmlns:a16="http://schemas.microsoft.com/office/drawing/2014/main" id="{E72734DD-0603-4B4C-9C2B-7330CBEA4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4" y="3047906"/>
            <a:ext cx="9523828" cy="381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89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1C01FC-8BD0-4D1E-A540-05269C98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vonkajšie, osoba, pózujúci, skupina&#10;&#10;Automaticky generovaný popis">
            <a:extLst>
              <a:ext uri="{FF2B5EF4-FFF2-40B4-BE49-F238E27FC236}">
                <a16:creationId xmlns:a16="http://schemas.microsoft.com/office/drawing/2014/main" id="{B6FEFD6D-3EF1-4C73-92C3-3CAA1004A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0975"/>
          </a:xfrm>
        </p:spPr>
      </p:pic>
    </p:spTree>
    <p:extLst>
      <p:ext uri="{BB962C8B-B14F-4D97-AF65-F5344CB8AC3E}">
        <p14:creationId xmlns:p14="http://schemas.microsoft.com/office/powerpoint/2010/main" val="606375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AC784F-8B57-471D-9833-4B79EEB74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vonkajšie, trávnik, obloha, pole&#10;&#10;Automaticky generovaný popis">
            <a:extLst>
              <a:ext uri="{FF2B5EF4-FFF2-40B4-BE49-F238E27FC236}">
                <a16:creationId xmlns:a16="http://schemas.microsoft.com/office/drawing/2014/main" id="{995CE117-563E-4C63-8F40-38A39183A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37367" cy="6804175"/>
          </a:xfrm>
        </p:spPr>
      </p:pic>
    </p:spTree>
    <p:extLst>
      <p:ext uri="{BB962C8B-B14F-4D97-AF65-F5344CB8AC3E}">
        <p14:creationId xmlns:p14="http://schemas.microsoft.com/office/powerpoint/2010/main" val="1886405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042AD1-C7AD-45B5-8F8A-BE2328551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id="{83BDD922-8842-4E6D-A68A-1DCA79222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5502"/>
          </a:xfrm>
        </p:spPr>
      </p:pic>
    </p:spTree>
    <p:extLst>
      <p:ext uri="{BB962C8B-B14F-4D97-AF65-F5344CB8AC3E}">
        <p14:creationId xmlns:p14="http://schemas.microsoft.com/office/powerpoint/2010/main" val="1011752638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é 3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0070C0"/>
      </a:accent1>
      <a:accent2>
        <a:srgbClr val="FF0000"/>
      </a:accent2>
      <a:accent3>
        <a:srgbClr val="FFFFFF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</TotalTime>
  <Words>181</Words>
  <Application>Microsoft Office PowerPoint</Application>
  <PresentationFormat>Širokouhlá</PresentationFormat>
  <Paragraphs>21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3" baseType="lpstr">
      <vt:lpstr>Algerian</vt:lpstr>
      <vt:lpstr>Arial</vt:lpstr>
      <vt:lpstr>Trebuchet MS</vt:lpstr>
      <vt:lpstr>Wingdings 3</vt:lpstr>
      <vt:lpstr>Fazeta</vt:lpstr>
      <vt:lpstr>Nový štát na mape Európy</vt:lpstr>
      <vt:lpstr>Vo vojne za Hitlerove záujmy</vt:lpstr>
      <vt:lpstr>Vojna proti ZSSR</vt:lpstr>
      <vt:lpstr>Prezentácia programu PowerPoint</vt:lpstr>
      <vt:lpstr>Medzinárodná izolácia Slovenska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Nový štát na mape Európy</dc:title>
  <dc:creator>Tomáš Takáč</dc:creator>
  <cp:lastModifiedBy>ZS_Lehnice_2</cp:lastModifiedBy>
  <cp:revision>6</cp:revision>
  <dcterms:created xsi:type="dcterms:W3CDTF">2021-01-12T09:25:24Z</dcterms:created>
  <dcterms:modified xsi:type="dcterms:W3CDTF">2021-01-29T13:04:21Z</dcterms:modified>
</cp:coreProperties>
</file>