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57" r:id="rId4"/>
    <p:sldId id="263" r:id="rId5"/>
    <p:sldId id="267" r:id="rId6"/>
    <p:sldId id="264" r:id="rId7"/>
    <p:sldId id="265" r:id="rId8"/>
    <p:sldId id="279" r:id="rId9"/>
    <p:sldId id="281" r:id="rId10"/>
    <p:sldId id="282" r:id="rId11"/>
    <p:sldId id="283" r:id="rId12"/>
    <p:sldId id="284" r:id="rId13"/>
    <p:sldId id="285" r:id="rId14"/>
    <p:sldId id="266" r:id="rId15"/>
    <p:sldId id="273" r:id="rId16"/>
    <p:sldId id="274" r:id="rId17"/>
    <p:sldId id="275" r:id="rId18"/>
    <p:sldId id="276" r:id="rId19"/>
    <p:sldId id="286" r:id="rId20"/>
    <p:sldId id="277" r:id="rId21"/>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0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45" d="100"/>
          <a:sy n="45" d="100"/>
        </p:scale>
        <p:origin x="55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hu-HU"/>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Upravte štýl predlohy podnadpisov</a:t>
            </a:r>
            <a:endParaRPr lang="hu-HU"/>
          </a:p>
        </p:txBody>
      </p:sp>
      <p:sp>
        <p:nvSpPr>
          <p:cNvPr id="4" name="Zástupný symbol dátumu 3"/>
          <p:cNvSpPr>
            <a:spLocks noGrp="1"/>
          </p:cNvSpPr>
          <p:nvPr>
            <p:ph type="dt" sz="half" idx="10"/>
          </p:nvPr>
        </p:nvSpPr>
        <p:spPr/>
        <p:txBody>
          <a:bodyPr/>
          <a:lstStyle/>
          <a:p>
            <a:fld id="{4BF7AF1E-D15A-460C-A751-6406B9D3791A}" type="datetimeFigureOut">
              <a:rPr lang="hu-HU" smtClean="0"/>
              <a:t>2021. 01. 27.</a:t>
            </a:fld>
            <a:endParaRPr lang="hu-HU"/>
          </a:p>
        </p:txBody>
      </p:sp>
      <p:sp>
        <p:nvSpPr>
          <p:cNvPr id="5" name="Zástupný symbol päty 4"/>
          <p:cNvSpPr>
            <a:spLocks noGrp="1"/>
          </p:cNvSpPr>
          <p:nvPr>
            <p:ph type="ftr" sz="quarter" idx="11"/>
          </p:nvPr>
        </p:nvSpPr>
        <p:spPr/>
        <p:txBody>
          <a:bodyPr/>
          <a:lstStyle/>
          <a:p>
            <a:endParaRPr lang="hu-HU"/>
          </a:p>
        </p:txBody>
      </p:sp>
      <p:sp>
        <p:nvSpPr>
          <p:cNvPr id="6" name="Zástupný symbol čísla snímky 5"/>
          <p:cNvSpPr>
            <a:spLocks noGrp="1"/>
          </p:cNvSpPr>
          <p:nvPr>
            <p:ph type="sldNum" sz="quarter" idx="12"/>
          </p:nvPr>
        </p:nvSpPr>
        <p:spPr/>
        <p:txBody>
          <a:bodyPr/>
          <a:lstStyle/>
          <a:p>
            <a:fld id="{AEEBF93A-DF16-461E-B167-17B1188BB32C}" type="slidenum">
              <a:rPr lang="hu-HU" smtClean="0"/>
              <a:t>‹#›</a:t>
            </a:fld>
            <a:endParaRPr lang="hu-HU"/>
          </a:p>
        </p:txBody>
      </p:sp>
    </p:spTree>
    <p:extLst>
      <p:ext uri="{BB962C8B-B14F-4D97-AF65-F5344CB8AC3E}">
        <p14:creationId xmlns:p14="http://schemas.microsoft.com/office/powerpoint/2010/main" val="349186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hu-HU"/>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hu-HU"/>
          </a:p>
        </p:txBody>
      </p:sp>
      <p:sp>
        <p:nvSpPr>
          <p:cNvPr id="4" name="Zástupný symbol dátumu 3"/>
          <p:cNvSpPr>
            <a:spLocks noGrp="1"/>
          </p:cNvSpPr>
          <p:nvPr>
            <p:ph type="dt" sz="half" idx="10"/>
          </p:nvPr>
        </p:nvSpPr>
        <p:spPr/>
        <p:txBody>
          <a:bodyPr/>
          <a:lstStyle/>
          <a:p>
            <a:fld id="{4BF7AF1E-D15A-460C-A751-6406B9D3791A}" type="datetimeFigureOut">
              <a:rPr lang="hu-HU" smtClean="0"/>
              <a:t>2021. 01. 27.</a:t>
            </a:fld>
            <a:endParaRPr lang="hu-HU"/>
          </a:p>
        </p:txBody>
      </p:sp>
      <p:sp>
        <p:nvSpPr>
          <p:cNvPr id="5" name="Zástupný symbol päty 4"/>
          <p:cNvSpPr>
            <a:spLocks noGrp="1"/>
          </p:cNvSpPr>
          <p:nvPr>
            <p:ph type="ftr" sz="quarter" idx="11"/>
          </p:nvPr>
        </p:nvSpPr>
        <p:spPr/>
        <p:txBody>
          <a:bodyPr/>
          <a:lstStyle/>
          <a:p>
            <a:endParaRPr lang="hu-HU"/>
          </a:p>
        </p:txBody>
      </p:sp>
      <p:sp>
        <p:nvSpPr>
          <p:cNvPr id="6" name="Zástupný symbol čísla snímky 5"/>
          <p:cNvSpPr>
            <a:spLocks noGrp="1"/>
          </p:cNvSpPr>
          <p:nvPr>
            <p:ph type="sldNum" sz="quarter" idx="12"/>
          </p:nvPr>
        </p:nvSpPr>
        <p:spPr/>
        <p:txBody>
          <a:bodyPr/>
          <a:lstStyle/>
          <a:p>
            <a:fld id="{AEEBF93A-DF16-461E-B167-17B1188BB32C}" type="slidenum">
              <a:rPr lang="hu-HU" smtClean="0"/>
              <a:t>‹#›</a:t>
            </a:fld>
            <a:endParaRPr lang="hu-HU"/>
          </a:p>
        </p:txBody>
      </p:sp>
    </p:spTree>
    <p:extLst>
      <p:ext uri="{BB962C8B-B14F-4D97-AF65-F5344CB8AC3E}">
        <p14:creationId xmlns:p14="http://schemas.microsoft.com/office/powerpoint/2010/main" val="1154104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hu-HU"/>
          </a:p>
        </p:txBody>
      </p:sp>
      <p:sp>
        <p:nvSpPr>
          <p:cNvPr id="3" name="Zástupný symbol zvislého textu 2"/>
          <p:cNvSpPr>
            <a:spLocks noGrp="1"/>
          </p:cNvSpPr>
          <p:nvPr>
            <p:ph type="body" orient="vert" idx="1"/>
          </p:nvPr>
        </p:nvSpPr>
        <p:spPr>
          <a:xfrm>
            <a:off x="838200" y="365125"/>
            <a:ext cx="7734300" cy="5811838"/>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hu-HU"/>
          </a:p>
        </p:txBody>
      </p:sp>
      <p:sp>
        <p:nvSpPr>
          <p:cNvPr id="4" name="Zástupný symbol dátumu 3"/>
          <p:cNvSpPr>
            <a:spLocks noGrp="1"/>
          </p:cNvSpPr>
          <p:nvPr>
            <p:ph type="dt" sz="half" idx="10"/>
          </p:nvPr>
        </p:nvSpPr>
        <p:spPr/>
        <p:txBody>
          <a:bodyPr/>
          <a:lstStyle/>
          <a:p>
            <a:fld id="{4BF7AF1E-D15A-460C-A751-6406B9D3791A}" type="datetimeFigureOut">
              <a:rPr lang="hu-HU" smtClean="0"/>
              <a:t>2021. 01. 27.</a:t>
            </a:fld>
            <a:endParaRPr lang="hu-HU"/>
          </a:p>
        </p:txBody>
      </p:sp>
      <p:sp>
        <p:nvSpPr>
          <p:cNvPr id="5" name="Zástupný symbol päty 4"/>
          <p:cNvSpPr>
            <a:spLocks noGrp="1"/>
          </p:cNvSpPr>
          <p:nvPr>
            <p:ph type="ftr" sz="quarter" idx="11"/>
          </p:nvPr>
        </p:nvSpPr>
        <p:spPr/>
        <p:txBody>
          <a:bodyPr/>
          <a:lstStyle/>
          <a:p>
            <a:endParaRPr lang="hu-HU"/>
          </a:p>
        </p:txBody>
      </p:sp>
      <p:sp>
        <p:nvSpPr>
          <p:cNvPr id="6" name="Zástupný symbol čísla snímky 5"/>
          <p:cNvSpPr>
            <a:spLocks noGrp="1"/>
          </p:cNvSpPr>
          <p:nvPr>
            <p:ph type="sldNum" sz="quarter" idx="12"/>
          </p:nvPr>
        </p:nvSpPr>
        <p:spPr/>
        <p:txBody>
          <a:bodyPr/>
          <a:lstStyle/>
          <a:p>
            <a:fld id="{AEEBF93A-DF16-461E-B167-17B1188BB32C}" type="slidenum">
              <a:rPr lang="hu-HU" smtClean="0"/>
              <a:t>‹#›</a:t>
            </a:fld>
            <a:endParaRPr lang="hu-HU"/>
          </a:p>
        </p:txBody>
      </p:sp>
    </p:spTree>
    <p:extLst>
      <p:ext uri="{BB962C8B-B14F-4D97-AF65-F5344CB8AC3E}">
        <p14:creationId xmlns:p14="http://schemas.microsoft.com/office/powerpoint/2010/main" val="2274101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hu-HU"/>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hu-HU"/>
          </a:p>
        </p:txBody>
      </p:sp>
      <p:sp>
        <p:nvSpPr>
          <p:cNvPr id="4" name="Zástupný symbol dátumu 3"/>
          <p:cNvSpPr>
            <a:spLocks noGrp="1"/>
          </p:cNvSpPr>
          <p:nvPr>
            <p:ph type="dt" sz="half" idx="10"/>
          </p:nvPr>
        </p:nvSpPr>
        <p:spPr/>
        <p:txBody>
          <a:bodyPr/>
          <a:lstStyle/>
          <a:p>
            <a:fld id="{4BF7AF1E-D15A-460C-A751-6406B9D3791A}" type="datetimeFigureOut">
              <a:rPr lang="hu-HU" smtClean="0"/>
              <a:t>2021. 01. 27.</a:t>
            </a:fld>
            <a:endParaRPr lang="hu-HU"/>
          </a:p>
        </p:txBody>
      </p:sp>
      <p:sp>
        <p:nvSpPr>
          <p:cNvPr id="5" name="Zástupný symbol päty 4"/>
          <p:cNvSpPr>
            <a:spLocks noGrp="1"/>
          </p:cNvSpPr>
          <p:nvPr>
            <p:ph type="ftr" sz="quarter" idx="11"/>
          </p:nvPr>
        </p:nvSpPr>
        <p:spPr/>
        <p:txBody>
          <a:bodyPr/>
          <a:lstStyle/>
          <a:p>
            <a:endParaRPr lang="hu-HU"/>
          </a:p>
        </p:txBody>
      </p:sp>
      <p:sp>
        <p:nvSpPr>
          <p:cNvPr id="6" name="Zástupný symbol čísla snímky 5"/>
          <p:cNvSpPr>
            <a:spLocks noGrp="1"/>
          </p:cNvSpPr>
          <p:nvPr>
            <p:ph type="sldNum" sz="quarter" idx="12"/>
          </p:nvPr>
        </p:nvSpPr>
        <p:spPr/>
        <p:txBody>
          <a:bodyPr/>
          <a:lstStyle/>
          <a:p>
            <a:fld id="{AEEBF93A-DF16-461E-B167-17B1188BB32C}" type="slidenum">
              <a:rPr lang="hu-HU" smtClean="0"/>
              <a:t>‹#›</a:t>
            </a:fld>
            <a:endParaRPr lang="hu-HU"/>
          </a:p>
        </p:txBody>
      </p:sp>
    </p:spTree>
    <p:extLst>
      <p:ext uri="{BB962C8B-B14F-4D97-AF65-F5344CB8AC3E}">
        <p14:creationId xmlns:p14="http://schemas.microsoft.com/office/powerpoint/2010/main" val="3538323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hu-HU"/>
          </a:p>
        </p:txBody>
      </p:sp>
      <p:sp>
        <p:nvSpPr>
          <p:cNvPr id="3" name="Zástupný symbol tex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4BF7AF1E-D15A-460C-A751-6406B9D3791A}" type="datetimeFigureOut">
              <a:rPr lang="hu-HU" smtClean="0"/>
              <a:t>2021. 01. 27.</a:t>
            </a:fld>
            <a:endParaRPr lang="hu-HU"/>
          </a:p>
        </p:txBody>
      </p:sp>
      <p:sp>
        <p:nvSpPr>
          <p:cNvPr id="5" name="Zástupný symbol päty 4"/>
          <p:cNvSpPr>
            <a:spLocks noGrp="1"/>
          </p:cNvSpPr>
          <p:nvPr>
            <p:ph type="ftr" sz="quarter" idx="11"/>
          </p:nvPr>
        </p:nvSpPr>
        <p:spPr/>
        <p:txBody>
          <a:bodyPr/>
          <a:lstStyle/>
          <a:p>
            <a:endParaRPr lang="hu-HU"/>
          </a:p>
        </p:txBody>
      </p:sp>
      <p:sp>
        <p:nvSpPr>
          <p:cNvPr id="6" name="Zástupný symbol čísla snímky 5"/>
          <p:cNvSpPr>
            <a:spLocks noGrp="1"/>
          </p:cNvSpPr>
          <p:nvPr>
            <p:ph type="sldNum" sz="quarter" idx="12"/>
          </p:nvPr>
        </p:nvSpPr>
        <p:spPr/>
        <p:txBody>
          <a:bodyPr/>
          <a:lstStyle/>
          <a:p>
            <a:fld id="{AEEBF93A-DF16-461E-B167-17B1188BB32C}" type="slidenum">
              <a:rPr lang="hu-HU" smtClean="0"/>
              <a:t>‹#›</a:t>
            </a:fld>
            <a:endParaRPr lang="hu-HU"/>
          </a:p>
        </p:txBody>
      </p:sp>
    </p:spTree>
    <p:extLst>
      <p:ext uri="{BB962C8B-B14F-4D97-AF65-F5344CB8AC3E}">
        <p14:creationId xmlns:p14="http://schemas.microsoft.com/office/powerpoint/2010/main" val="4185270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hu-HU"/>
          </a:p>
        </p:txBody>
      </p:sp>
      <p:sp>
        <p:nvSpPr>
          <p:cNvPr id="3" name="Zástupný symbol obsahu 2"/>
          <p:cNvSpPr>
            <a:spLocks noGrp="1"/>
          </p:cNvSpPr>
          <p:nvPr>
            <p:ph sz="half" idx="1"/>
          </p:nvPr>
        </p:nvSpPr>
        <p:spPr>
          <a:xfrm>
            <a:off x="838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hu-HU"/>
          </a:p>
        </p:txBody>
      </p:sp>
      <p:sp>
        <p:nvSpPr>
          <p:cNvPr id="4" name="Zástupný symbol obsahu 3"/>
          <p:cNvSpPr>
            <a:spLocks noGrp="1"/>
          </p:cNvSpPr>
          <p:nvPr>
            <p:ph sz="half" idx="2"/>
          </p:nvPr>
        </p:nvSpPr>
        <p:spPr>
          <a:xfrm>
            <a:off x="6172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hu-HU"/>
          </a:p>
        </p:txBody>
      </p:sp>
      <p:sp>
        <p:nvSpPr>
          <p:cNvPr id="5" name="Zástupný symbol dátumu 4"/>
          <p:cNvSpPr>
            <a:spLocks noGrp="1"/>
          </p:cNvSpPr>
          <p:nvPr>
            <p:ph type="dt" sz="half" idx="10"/>
          </p:nvPr>
        </p:nvSpPr>
        <p:spPr/>
        <p:txBody>
          <a:bodyPr/>
          <a:lstStyle/>
          <a:p>
            <a:fld id="{4BF7AF1E-D15A-460C-A751-6406B9D3791A}" type="datetimeFigureOut">
              <a:rPr lang="hu-HU" smtClean="0"/>
              <a:t>2021. 01. 27.</a:t>
            </a:fld>
            <a:endParaRPr lang="hu-HU"/>
          </a:p>
        </p:txBody>
      </p:sp>
      <p:sp>
        <p:nvSpPr>
          <p:cNvPr id="6" name="Zástupný symbol päty 5"/>
          <p:cNvSpPr>
            <a:spLocks noGrp="1"/>
          </p:cNvSpPr>
          <p:nvPr>
            <p:ph type="ftr" sz="quarter" idx="11"/>
          </p:nvPr>
        </p:nvSpPr>
        <p:spPr/>
        <p:txBody>
          <a:bodyPr/>
          <a:lstStyle/>
          <a:p>
            <a:endParaRPr lang="hu-HU"/>
          </a:p>
        </p:txBody>
      </p:sp>
      <p:sp>
        <p:nvSpPr>
          <p:cNvPr id="7" name="Zástupný symbol čísla snímky 6"/>
          <p:cNvSpPr>
            <a:spLocks noGrp="1"/>
          </p:cNvSpPr>
          <p:nvPr>
            <p:ph type="sldNum" sz="quarter" idx="12"/>
          </p:nvPr>
        </p:nvSpPr>
        <p:spPr/>
        <p:txBody>
          <a:bodyPr/>
          <a:lstStyle/>
          <a:p>
            <a:fld id="{AEEBF93A-DF16-461E-B167-17B1188BB32C}" type="slidenum">
              <a:rPr lang="hu-HU" smtClean="0"/>
              <a:t>‹#›</a:t>
            </a:fld>
            <a:endParaRPr lang="hu-HU"/>
          </a:p>
        </p:txBody>
      </p:sp>
    </p:spTree>
    <p:extLst>
      <p:ext uri="{BB962C8B-B14F-4D97-AF65-F5344CB8AC3E}">
        <p14:creationId xmlns:p14="http://schemas.microsoft.com/office/powerpoint/2010/main" val="597300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hu-HU"/>
          </a:p>
        </p:txBody>
      </p:sp>
      <p:sp>
        <p:nvSpPr>
          <p:cNvPr id="3" name="Zástupný symbol tex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839788" y="2505075"/>
            <a:ext cx="5157787"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hu-HU"/>
          </a:p>
        </p:txBody>
      </p:sp>
      <p:sp>
        <p:nvSpPr>
          <p:cNvPr id="5" name="Zástupný symbol tex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6172200" y="2505075"/>
            <a:ext cx="5183188"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hu-HU"/>
          </a:p>
        </p:txBody>
      </p:sp>
      <p:sp>
        <p:nvSpPr>
          <p:cNvPr id="7" name="Zástupný symbol dátumu 6"/>
          <p:cNvSpPr>
            <a:spLocks noGrp="1"/>
          </p:cNvSpPr>
          <p:nvPr>
            <p:ph type="dt" sz="half" idx="10"/>
          </p:nvPr>
        </p:nvSpPr>
        <p:spPr/>
        <p:txBody>
          <a:bodyPr/>
          <a:lstStyle/>
          <a:p>
            <a:fld id="{4BF7AF1E-D15A-460C-A751-6406B9D3791A}" type="datetimeFigureOut">
              <a:rPr lang="hu-HU" smtClean="0"/>
              <a:t>2021. 01. 27.</a:t>
            </a:fld>
            <a:endParaRPr lang="hu-HU"/>
          </a:p>
        </p:txBody>
      </p:sp>
      <p:sp>
        <p:nvSpPr>
          <p:cNvPr id="8" name="Zástupný symbol päty 7"/>
          <p:cNvSpPr>
            <a:spLocks noGrp="1"/>
          </p:cNvSpPr>
          <p:nvPr>
            <p:ph type="ftr" sz="quarter" idx="11"/>
          </p:nvPr>
        </p:nvSpPr>
        <p:spPr/>
        <p:txBody>
          <a:bodyPr/>
          <a:lstStyle/>
          <a:p>
            <a:endParaRPr lang="hu-HU"/>
          </a:p>
        </p:txBody>
      </p:sp>
      <p:sp>
        <p:nvSpPr>
          <p:cNvPr id="9" name="Zástupný symbol čísla snímky 8"/>
          <p:cNvSpPr>
            <a:spLocks noGrp="1"/>
          </p:cNvSpPr>
          <p:nvPr>
            <p:ph type="sldNum" sz="quarter" idx="12"/>
          </p:nvPr>
        </p:nvSpPr>
        <p:spPr/>
        <p:txBody>
          <a:bodyPr/>
          <a:lstStyle/>
          <a:p>
            <a:fld id="{AEEBF93A-DF16-461E-B167-17B1188BB32C}" type="slidenum">
              <a:rPr lang="hu-HU" smtClean="0"/>
              <a:t>‹#›</a:t>
            </a:fld>
            <a:endParaRPr lang="hu-HU"/>
          </a:p>
        </p:txBody>
      </p:sp>
    </p:spTree>
    <p:extLst>
      <p:ext uri="{BB962C8B-B14F-4D97-AF65-F5344CB8AC3E}">
        <p14:creationId xmlns:p14="http://schemas.microsoft.com/office/powerpoint/2010/main" val="210437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hu-HU"/>
          </a:p>
        </p:txBody>
      </p:sp>
      <p:sp>
        <p:nvSpPr>
          <p:cNvPr id="3" name="Zástupný symbol dátumu 2"/>
          <p:cNvSpPr>
            <a:spLocks noGrp="1"/>
          </p:cNvSpPr>
          <p:nvPr>
            <p:ph type="dt" sz="half" idx="10"/>
          </p:nvPr>
        </p:nvSpPr>
        <p:spPr/>
        <p:txBody>
          <a:bodyPr/>
          <a:lstStyle/>
          <a:p>
            <a:fld id="{4BF7AF1E-D15A-460C-A751-6406B9D3791A}" type="datetimeFigureOut">
              <a:rPr lang="hu-HU" smtClean="0"/>
              <a:t>2021. 01. 27.</a:t>
            </a:fld>
            <a:endParaRPr lang="hu-HU"/>
          </a:p>
        </p:txBody>
      </p:sp>
      <p:sp>
        <p:nvSpPr>
          <p:cNvPr id="4" name="Zástupný symbol päty 3"/>
          <p:cNvSpPr>
            <a:spLocks noGrp="1"/>
          </p:cNvSpPr>
          <p:nvPr>
            <p:ph type="ftr" sz="quarter" idx="11"/>
          </p:nvPr>
        </p:nvSpPr>
        <p:spPr/>
        <p:txBody>
          <a:bodyPr/>
          <a:lstStyle/>
          <a:p>
            <a:endParaRPr lang="hu-HU"/>
          </a:p>
        </p:txBody>
      </p:sp>
      <p:sp>
        <p:nvSpPr>
          <p:cNvPr id="5" name="Zástupný symbol čísla snímky 4"/>
          <p:cNvSpPr>
            <a:spLocks noGrp="1"/>
          </p:cNvSpPr>
          <p:nvPr>
            <p:ph type="sldNum" sz="quarter" idx="12"/>
          </p:nvPr>
        </p:nvSpPr>
        <p:spPr/>
        <p:txBody>
          <a:bodyPr/>
          <a:lstStyle/>
          <a:p>
            <a:fld id="{AEEBF93A-DF16-461E-B167-17B1188BB32C}" type="slidenum">
              <a:rPr lang="hu-HU" smtClean="0"/>
              <a:t>‹#›</a:t>
            </a:fld>
            <a:endParaRPr lang="hu-HU"/>
          </a:p>
        </p:txBody>
      </p:sp>
    </p:spTree>
    <p:extLst>
      <p:ext uri="{BB962C8B-B14F-4D97-AF65-F5344CB8AC3E}">
        <p14:creationId xmlns:p14="http://schemas.microsoft.com/office/powerpoint/2010/main" val="1240708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4BF7AF1E-D15A-460C-A751-6406B9D3791A}" type="datetimeFigureOut">
              <a:rPr lang="hu-HU" smtClean="0"/>
              <a:t>2021. 01. 27.</a:t>
            </a:fld>
            <a:endParaRPr lang="hu-HU"/>
          </a:p>
        </p:txBody>
      </p:sp>
      <p:sp>
        <p:nvSpPr>
          <p:cNvPr id="3" name="Zástupný symbol päty 2"/>
          <p:cNvSpPr>
            <a:spLocks noGrp="1"/>
          </p:cNvSpPr>
          <p:nvPr>
            <p:ph type="ftr" sz="quarter" idx="11"/>
          </p:nvPr>
        </p:nvSpPr>
        <p:spPr/>
        <p:txBody>
          <a:bodyPr/>
          <a:lstStyle/>
          <a:p>
            <a:endParaRPr lang="hu-HU"/>
          </a:p>
        </p:txBody>
      </p:sp>
      <p:sp>
        <p:nvSpPr>
          <p:cNvPr id="4" name="Zástupný symbol čísla snímky 3"/>
          <p:cNvSpPr>
            <a:spLocks noGrp="1"/>
          </p:cNvSpPr>
          <p:nvPr>
            <p:ph type="sldNum" sz="quarter" idx="12"/>
          </p:nvPr>
        </p:nvSpPr>
        <p:spPr/>
        <p:txBody>
          <a:bodyPr/>
          <a:lstStyle/>
          <a:p>
            <a:fld id="{AEEBF93A-DF16-461E-B167-17B1188BB32C}" type="slidenum">
              <a:rPr lang="hu-HU" smtClean="0"/>
              <a:t>‹#›</a:t>
            </a:fld>
            <a:endParaRPr lang="hu-HU"/>
          </a:p>
        </p:txBody>
      </p:sp>
    </p:spTree>
    <p:extLst>
      <p:ext uri="{BB962C8B-B14F-4D97-AF65-F5344CB8AC3E}">
        <p14:creationId xmlns:p14="http://schemas.microsoft.com/office/powerpoint/2010/main" val="1591965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hu-HU"/>
          </a:p>
        </p:txBody>
      </p:sp>
      <p:sp>
        <p:nvSpPr>
          <p:cNvPr id="3" name="Zástupný symbol obsah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hu-HU"/>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4BF7AF1E-D15A-460C-A751-6406B9D3791A}" type="datetimeFigureOut">
              <a:rPr lang="hu-HU" smtClean="0"/>
              <a:t>2021. 01. 27.</a:t>
            </a:fld>
            <a:endParaRPr lang="hu-HU"/>
          </a:p>
        </p:txBody>
      </p:sp>
      <p:sp>
        <p:nvSpPr>
          <p:cNvPr id="6" name="Zástupný symbol päty 5"/>
          <p:cNvSpPr>
            <a:spLocks noGrp="1"/>
          </p:cNvSpPr>
          <p:nvPr>
            <p:ph type="ftr" sz="quarter" idx="11"/>
          </p:nvPr>
        </p:nvSpPr>
        <p:spPr/>
        <p:txBody>
          <a:bodyPr/>
          <a:lstStyle/>
          <a:p>
            <a:endParaRPr lang="hu-HU"/>
          </a:p>
        </p:txBody>
      </p:sp>
      <p:sp>
        <p:nvSpPr>
          <p:cNvPr id="7" name="Zástupný symbol čísla snímky 6"/>
          <p:cNvSpPr>
            <a:spLocks noGrp="1"/>
          </p:cNvSpPr>
          <p:nvPr>
            <p:ph type="sldNum" sz="quarter" idx="12"/>
          </p:nvPr>
        </p:nvSpPr>
        <p:spPr/>
        <p:txBody>
          <a:bodyPr/>
          <a:lstStyle/>
          <a:p>
            <a:fld id="{AEEBF93A-DF16-461E-B167-17B1188BB32C}" type="slidenum">
              <a:rPr lang="hu-HU" smtClean="0"/>
              <a:t>‹#›</a:t>
            </a:fld>
            <a:endParaRPr lang="hu-HU"/>
          </a:p>
        </p:txBody>
      </p:sp>
    </p:spTree>
    <p:extLst>
      <p:ext uri="{BB962C8B-B14F-4D97-AF65-F5344CB8AC3E}">
        <p14:creationId xmlns:p14="http://schemas.microsoft.com/office/powerpoint/2010/main" val="495988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hu-HU"/>
          </a:p>
        </p:txBody>
      </p:sp>
      <p:sp>
        <p:nvSpPr>
          <p:cNvPr id="3" name="Zástupný symbol obrázka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4BF7AF1E-D15A-460C-A751-6406B9D3791A}" type="datetimeFigureOut">
              <a:rPr lang="hu-HU" smtClean="0"/>
              <a:t>2021. 01. 27.</a:t>
            </a:fld>
            <a:endParaRPr lang="hu-HU"/>
          </a:p>
        </p:txBody>
      </p:sp>
      <p:sp>
        <p:nvSpPr>
          <p:cNvPr id="6" name="Zástupný symbol päty 5"/>
          <p:cNvSpPr>
            <a:spLocks noGrp="1"/>
          </p:cNvSpPr>
          <p:nvPr>
            <p:ph type="ftr" sz="quarter" idx="11"/>
          </p:nvPr>
        </p:nvSpPr>
        <p:spPr/>
        <p:txBody>
          <a:bodyPr/>
          <a:lstStyle/>
          <a:p>
            <a:endParaRPr lang="hu-HU"/>
          </a:p>
        </p:txBody>
      </p:sp>
      <p:sp>
        <p:nvSpPr>
          <p:cNvPr id="7" name="Zástupný symbol čísla snímky 6"/>
          <p:cNvSpPr>
            <a:spLocks noGrp="1"/>
          </p:cNvSpPr>
          <p:nvPr>
            <p:ph type="sldNum" sz="quarter" idx="12"/>
          </p:nvPr>
        </p:nvSpPr>
        <p:spPr/>
        <p:txBody>
          <a:bodyPr/>
          <a:lstStyle/>
          <a:p>
            <a:fld id="{AEEBF93A-DF16-461E-B167-17B1188BB32C}" type="slidenum">
              <a:rPr lang="hu-HU" smtClean="0"/>
              <a:t>‹#›</a:t>
            </a:fld>
            <a:endParaRPr lang="hu-HU"/>
          </a:p>
        </p:txBody>
      </p:sp>
    </p:spTree>
    <p:extLst>
      <p:ext uri="{BB962C8B-B14F-4D97-AF65-F5344CB8AC3E}">
        <p14:creationId xmlns:p14="http://schemas.microsoft.com/office/powerpoint/2010/main" val="486734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hu-HU"/>
          </a:p>
        </p:txBody>
      </p:sp>
      <p:sp>
        <p:nvSpPr>
          <p:cNvPr id="3" name="Zástupný symbol tex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hu-HU"/>
          </a:p>
        </p:txBody>
      </p:sp>
      <p:sp>
        <p:nvSpPr>
          <p:cNvPr id="4" name="Zástupný symbol dátum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F7AF1E-D15A-460C-A751-6406B9D3791A}" type="datetimeFigureOut">
              <a:rPr lang="hu-HU" smtClean="0"/>
              <a:t>2021. 01. 27.</a:t>
            </a:fld>
            <a:endParaRPr lang="hu-HU"/>
          </a:p>
        </p:txBody>
      </p:sp>
      <p:sp>
        <p:nvSpPr>
          <p:cNvPr id="5" name="Zástupný symbol päty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Zástupný symbol čísla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BF93A-DF16-461E-B167-17B1188BB32C}" type="slidenum">
              <a:rPr lang="hu-HU" smtClean="0"/>
              <a:t>‹#›</a:t>
            </a:fld>
            <a:endParaRPr lang="hu-HU"/>
          </a:p>
        </p:txBody>
      </p:sp>
    </p:spTree>
    <p:extLst>
      <p:ext uri="{BB962C8B-B14F-4D97-AF65-F5344CB8AC3E}">
        <p14:creationId xmlns:p14="http://schemas.microsoft.com/office/powerpoint/2010/main" val="885889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hu-HU" b="1" dirty="0" smtClean="0">
                <a:solidFill>
                  <a:srgbClr val="2006DE"/>
                </a:solidFill>
                <a:effectLst>
                  <a:outerShdw blurRad="38100" dist="38100" dir="2700000" algn="tl">
                    <a:srgbClr val="000000">
                      <a:alpha val="43137"/>
                    </a:srgbClr>
                  </a:outerShdw>
                </a:effectLst>
              </a:rPr>
              <a:t>JÁN KRSTITEĽ - </a:t>
            </a:r>
            <a:r>
              <a:rPr lang="hu-HU" b="1" cap="all" dirty="0" err="1" smtClean="0">
                <a:solidFill>
                  <a:srgbClr val="2006DE"/>
                </a:solidFill>
                <a:effectLst>
                  <a:outerShdw blurRad="38100" dist="38100" dir="2700000" algn="tl">
                    <a:srgbClr val="000000">
                      <a:alpha val="43137"/>
                    </a:srgbClr>
                  </a:outerShdw>
                </a:effectLst>
              </a:rPr>
              <a:t>Ježišov</a:t>
            </a:r>
            <a:r>
              <a:rPr lang="hu-HU" b="1" cap="all" dirty="0" smtClean="0">
                <a:solidFill>
                  <a:srgbClr val="2006DE"/>
                </a:solidFill>
                <a:effectLst>
                  <a:outerShdw blurRad="38100" dist="38100" dir="2700000" algn="tl">
                    <a:srgbClr val="000000">
                      <a:alpha val="43137"/>
                    </a:srgbClr>
                  </a:outerShdw>
                </a:effectLst>
              </a:rPr>
              <a:t> </a:t>
            </a:r>
            <a:r>
              <a:rPr lang="hu-HU" b="1" cap="all" dirty="0" err="1" smtClean="0">
                <a:solidFill>
                  <a:srgbClr val="2006DE"/>
                </a:solidFill>
                <a:effectLst>
                  <a:outerShdw blurRad="38100" dist="38100" dir="2700000" algn="tl">
                    <a:srgbClr val="000000">
                      <a:alpha val="43137"/>
                    </a:srgbClr>
                  </a:outerShdw>
                </a:effectLst>
              </a:rPr>
              <a:t>krst</a:t>
            </a:r>
            <a:endParaRPr lang="hu-HU" b="1" cap="all" dirty="0">
              <a:solidFill>
                <a:srgbClr val="2006D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9615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2132857"/>
            <a:ext cx="8786338" cy="4393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idx="4294967295"/>
          </p:nvPr>
        </p:nvSpPr>
        <p:spPr>
          <a:xfrm>
            <a:off x="144379" y="0"/>
            <a:ext cx="11839073" cy="1864895"/>
          </a:xfrm>
        </p:spPr>
        <p:txBody>
          <a:bodyPr/>
          <a:lstStyle/>
          <a:p>
            <a:r>
              <a:rPr lang="hu-HU" sz="3600" b="1" dirty="0" err="1" smtClean="0">
                <a:solidFill>
                  <a:schemeClr val="accent2">
                    <a:lumMod val="50000"/>
                  </a:schemeClr>
                </a:solidFill>
                <a:effectLst>
                  <a:outerShdw blurRad="38100" dist="38100" dir="2700000" algn="tl">
                    <a:srgbClr val="000000">
                      <a:alpha val="43137"/>
                    </a:srgbClr>
                  </a:outerShdw>
                </a:effectLst>
              </a:rPr>
              <a:t>Ján</a:t>
            </a:r>
            <a:r>
              <a:rPr lang="hu-HU" sz="3600" b="1" dirty="0" smtClean="0">
                <a:solidFill>
                  <a:schemeClr val="accent2">
                    <a:lumMod val="50000"/>
                  </a:schemeClr>
                </a:solidFill>
                <a:effectLst>
                  <a:outerShdw blurRad="38100" dist="38100" dir="2700000" algn="tl">
                    <a:srgbClr val="000000">
                      <a:alpha val="43137"/>
                    </a:srgbClr>
                  </a:outerShdw>
                </a:effectLst>
              </a:rPr>
              <a:t> </a:t>
            </a:r>
            <a:r>
              <a:rPr lang="hu-HU" sz="3600" b="1" dirty="0" err="1" smtClean="0">
                <a:solidFill>
                  <a:schemeClr val="accent2">
                    <a:lumMod val="50000"/>
                  </a:schemeClr>
                </a:solidFill>
                <a:effectLst>
                  <a:outerShdw blurRad="38100" dist="38100" dir="2700000" algn="tl">
                    <a:srgbClr val="000000">
                      <a:alpha val="43137"/>
                    </a:srgbClr>
                  </a:outerShdw>
                </a:effectLst>
              </a:rPr>
              <a:t>Krstiteľ</a:t>
            </a:r>
            <a:r>
              <a:rPr lang="hu-HU" sz="3600" b="1" dirty="0" smtClean="0">
                <a:solidFill>
                  <a:schemeClr val="accent2">
                    <a:lumMod val="50000"/>
                  </a:schemeClr>
                </a:solidFill>
                <a:effectLst>
                  <a:outerShdw blurRad="38100" dist="38100" dir="2700000" algn="tl">
                    <a:srgbClr val="000000">
                      <a:alpha val="43137"/>
                    </a:srgbClr>
                  </a:outerShdw>
                </a:effectLst>
              </a:rPr>
              <a:t>  </a:t>
            </a:r>
            <a:br>
              <a:rPr lang="hu-HU" sz="3600" b="1" dirty="0" smtClean="0">
                <a:solidFill>
                  <a:schemeClr val="accent2">
                    <a:lumMod val="50000"/>
                  </a:schemeClr>
                </a:solidFill>
                <a:effectLst>
                  <a:outerShdw blurRad="38100" dist="38100" dir="2700000" algn="tl">
                    <a:srgbClr val="000000">
                      <a:alpha val="43137"/>
                    </a:srgbClr>
                  </a:outerShdw>
                </a:effectLst>
              </a:rPr>
            </a:br>
            <a:r>
              <a:rPr lang="hu-HU" sz="3600" b="1" dirty="0" err="1" smtClean="0">
                <a:solidFill>
                  <a:schemeClr val="accent2">
                    <a:lumMod val="50000"/>
                  </a:schemeClr>
                </a:solidFill>
                <a:effectLst>
                  <a:outerShdw blurRad="38100" dist="38100" dir="2700000" algn="tl">
                    <a:srgbClr val="000000">
                      <a:alpha val="43137"/>
                    </a:srgbClr>
                  </a:outerShdw>
                </a:effectLst>
              </a:rPr>
              <a:t>Prichádzal</a:t>
            </a:r>
            <a:r>
              <a:rPr lang="hu-HU" sz="3600" b="1" dirty="0" smtClean="0">
                <a:solidFill>
                  <a:schemeClr val="accent2">
                    <a:lumMod val="50000"/>
                  </a:schemeClr>
                </a:solidFill>
                <a:effectLst>
                  <a:outerShdw blurRad="38100" dist="38100" dir="2700000" algn="tl">
                    <a:srgbClr val="000000">
                      <a:alpha val="43137"/>
                    </a:srgbClr>
                  </a:outerShdw>
                </a:effectLst>
              </a:rPr>
              <a:t> </a:t>
            </a:r>
            <a:r>
              <a:rPr lang="hu-HU" sz="3600" b="1" dirty="0">
                <a:solidFill>
                  <a:schemeClr val="accent2">
                    <a:lumMod val="50000"/>
                  </a:schemeClr>
                </a:solidFill>
                <a:effectLst>
                  <a:outerShdw blurRad="38100" dist="38100" dir="2700000" algn="tl">
                    <a:srgbClr val="000000">
                      <a:alpha val="43137"/>
                    </a:srgbClr>
                  </a:outerShdw>
                </a:effectLst>
              </a:rPr>
              <a:t>k </a:t>
            </a:r>
            <a:r>
              <a:rPr lang="hu-HU" sz="3600" b="1" dirty="0" err="1">
                <a:solidFill>
                  <a:schemeClr val="accent2">
                    <a:lumMod val="50000"/>
                  </a:schemeClr>
                </a:solidFill>
                <a:effectLst>
                  <a:outerShdw blurRad="38100" dist="38100" dir="2700000" algn="tl">
                    <a:srgbClr val="000000">
                      <a:alpha val="43137"/>
                    </a:srgbClr>
                  </a:outerShdw>
                </a:effectLst>
              </a:rPr>
              <a:t>nemu</a:t>
            </a:r>
            <a:r>
              <a:rPr lang="hu-HU" sz="3600" b="1" dirty="0">
                <a:solidFill>
                  <a:schemeClr val="accent2">
                    <a:lumMod val="50000"/>
                  </a:schemeClr>
                </a:solidFill>
                <a:effectLst>
                  <a:outerShdw blurRad="38100" dist="38100" dir="2700000" algn="tl">
                    <a:srgbClr val="000000">
                      <a:alpha val="43137"/>
                    </a:srgbClr>
                  </a:outerShdw>
                </a:effectLst>
              </a:rPr>
              <a:t> </a:t>
            </a:r>
            <a:r>
              <a:rPr lang="hu-HU" sz="3600" b="1" dirty="0" err="1">
                <a:solidFill>
                  <a:schemeClr val="accent2">
                    <a:lumMod val="50000"/>
                  </a:schemeClr>
                </a:solidFill>
                <a:effectLst>
                  <a:outerShdw blurRad="38100" dist="38100" dir="2700000" algn="tl">
                    <a:srgbClr val="000000">
                      <a:alpha val="43137"/>
                    </a:srgbClr>
                  </a:outerShdw>
                </a:effectLst>
              </a:rPr>
              <a:t>Jeruzalem</a:t>
            </a:r>
            <a:r>
              <a:rPr lang="hu-HU" sz="3600" b="1" dirty="0">
                <a:solidFill>
                  <a:schemeClr val="accent2">
                    <a:lumMod val="50000"/>
                  </a:schemeClr>
                </a:solidFill>
                <a:effectLst>
                  <a:outerShdw blurRad="38100" dist="38100" dir="2700000" algn="tl">
                    <a:srgbClr val="000000">
                      <a:alpha val="43137"/>
                    </a:srgbClr>
                  </a:outerShdw>
                </a:effectLst>
              </a:rPr>
              <a:t> a </a:t>
            </a:r>
            <a:r>
              <a:rPr lang="hu-HU" sz="3600" b="1" dirty="0" err="1">
                <a:solidFill>
                  <a:schemeClr val="accent2">
                    <a:lumMod val="50000"/>
                  </a:schemeClr>
                </a:solidFill>
                <a:effectLst>
                  <a:outerShdw blurRad="38100" dist="38100" dir="2700000" algn="tl">
                    <a:srgbClr val="000000">
                      <a:alpha val="43137"/>
                    </a:srgbClr>
                  </a:outerShdw>
                </a:effectLst>
              </a:rPr>
              <a:t>celá</a:t>
            </a:r>
            <a:r>
              <a:rPr lang="hu-HU" sz="3600" b="1" dirty="0">
                <a:solidFill>
                  <a:schemeClr val="accent2">
                    <a:lumMod val="50000"/>
                  </a:schemeClr>
                </a:solidFill>
                <a:effectLst>
                  <a:outerShdw blurRad="38100" dist="38100" dir="2700000" algn="tl">
                    <a:srgbClr val="000000">
                      <a:alpha val="43137"/>
                    </a:srgbClr>
                  </a:outerShdw>
                </a:effectLst>
              </a:rPr>
              <a:t> </a:t>
            </a:r>
            <a:r>
              <a:rPr lang="hu-HU" sz="3600" b="1" dirty="0" err="1">
                <a:solidFill>
                  <a:schemeClr val="accent2">
                    <a:lumMod val="50000"/>
                  </a:schemeClr>
                </a:solidFill>
                <a:effectLst>
                  <a:outerShdw blurRad="38100" dist="38100" dir="2700000" algn="tl">
                    <a:srgbClr val="000000">
                      <a:alpha val="43137"/>
                    </a:srgbClr>
                  </a:outerShdw>
                </a:effectLst>
              </a:rPr>
              <a:t>Judea</a:t>
            </a:r>
            <a:r>
              <a:rPr lang="hu-HU" sz="3600" b="1" dirty="0">
                <a:solidFill>
                  <a:schemeClr val="accent2">
                    <a:lumMod val="50000"/>
                  </a:schemeClr>
                </a:solidFill>
                <a:effectLst>
                  <a:outerShdw blurRad="38100" dist="38100" dir="2700000" algn="tl">
                    <a:srgbClr val="000000">
                      <a:alpha val="43137"/>
                    </a:srgbClr>
                  </a:outerShdw>
                </a:effectLst>
              </a:rPr>
              <a:t> </a:t>
            </a:r>
            <a:r>
              <a:rPr lang="hu-HU" sz="3600" b="1" dirty="0" smtClean="0">
                <a:solidFill>
                  <a:schemeClr val="accent2">
                    <a:lumMod val="50000"/>
                  </a:schemeClr>
                </a:solidFill>
                <a:effectLst>
                  <a:outerShdw blurRad="38100" dist="38100" dir="2700000" algn="tl">
                    <a:srgbClr val="000000">
                      <a:alpha val="43137"/>
                    </a:srgbClr>
                  </a:outerShdw>
                </a:effectLst>
              </a:rPr>
              <a:t>i </a:t>
            </a:r>
            <a:r>
              <a:rPr lang="hu-HU" sz="3600" b="1" dirty="0" err="1">
                <a:solidFill>
                  <a:schemeClr val="accent2">
                    <a:lumMod val="50000"/>
                  </a:schemeClr>
                </a:solidFill>
                <a:effectLst>
                  <a:outerShdw blurRad="38100" dist="38100" dir="2700000" algn="tl">
                    <a:srgbClr val="000000">
                      <a:alpha val="43137"/>
                    </a:srgbClr>
                  </a:outerShdw>
                </a:effectLst>
              </a:rPr>
              <a:t>celé</a:t>
            </a:r>
            <a:r>
              <a:rPr lang="hu-HU" sz="3600" b="1" dirty="0">
                <a:solidFill>
                  <a:schemeClr val="accent2">
                    <a:lumMod val="50000"/>
                  </a:schemeClr>
                </a:solidFill>
                <a:effectLst>
                  <a:outerShdw blurRad="38100" dist="38100" dir="2700000" algn="tl">
                    <a:srgbClr val="000000">
                      <a:alpha val="43137"/>
                    </a:srgbClr>
                  </a:outerShdw>
                </a:effectLst>
              </a:rPr>
              <a:t> </a:t>
            </a:r>
            <a:r>
              <a:rPr lang="hu-HU" sz="3600" b="1" dirty="0" err="1">
                <a:solidFill>
                  <a:schemeClr val="accent2">
                    <a:lumMod val="50000"/>
                  </a:schemeClr>
                </a:solidFill>
                <a:effectLst>
                  <a:outerShdw blurRad="38100" dist="38100" dir="2700000" algn="tl">
                    <a:srgbClr val="000000">
                      <a:alpha val="43137"/>
                    </a:srgbClr>
                  </a:outerShdw>
                </a:effectLst>
              </a:rPr>
              <a:t>okolie</a:t>
            </a:r>
            <a:r>
              <a:rPr lang="hu-HU" sz="3600" b="1" dirty="0">
                <a:solidFill>
                  <a:schemeClr val="accent2">
                    <a:lumMod val="50000"/>
                  </a:schemeClr>
                </a:solidFill>
                <a:effectLst>
                  <a:outerShdw blurRad="38100" dist="38100" dir="2700000" algn="tl">
                    <a:srgbClr val="000000">
                      <a:alpha val="43137"/>
                    </a:srgbClr>
                  </a:outerShdw>
                </a:effectLst>
              </a:rPr>
              <a:t> </a:t>
            </a:r>
            <a:r>
              <a:rPr lang="hu-HU" sz="3600" b="1" dirty="0" err="1">
                <a:solidFill>
                  <a:schemeClr val="accent2">
                    <a:lumMod val="50000"/>
                  </a:schemeClr>
                </a:solidFill>
                <a:effectLst>
                  <a:outerShdw blurRad="38100" dist="38100" dir="2700000" algn="tl">
                    <a:srgbClr val="000000">
                      <a:alpha val="43137"/>
                    </a:srgbClr>
                  </a:outerShdw>
                </a:effectLst>
              </a:rPr>
              <a:t>Jordánu</a:t>
            </a:r>
            <a:r>
              <a:rPr lang="hu-HU" sz="3600" b="1" dirty="0">
                <a:solidFill>
                  <a:schemeClr val="accent2">
                    <a:lumMod val="50000"/>
                  </a:schemeClr>
                </a:solidFill>
                <a:effectLst>
                  <a:outerShdw blurRad="38100" dist="38100" dir="2700000" algn="tl">
                    <a:srgbClr val="000000">
                      <a:alpha val="43137"/>
                    </a:srgbClr>
                  </a:outerShdw>
                </a:effectLst>
              </a:rPr>
              <a:t>. </a:t>
            </a:r>
            <a:endParaRPr lang="sk-SK"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570366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144379" y="260351"/>
            <a:ext cx="11742821" cy="1363663"/>
          </a:xfrm>
        </p:spPr>
        <p:txBody>
          <a:bodyPr>
            <a:normAutofit/>
          </a:bodyPr>
          <a:lstStyle/>
          <a:p>
            <a:pPr algn="ctr"/>
            <a:r>
              <a:rPr lang="hu-HU" b="1" dirty="0" err="1">
                <a:solidFill>
                  <a:schemeClr val="accent2">
                    <a:lumMod val="50000"/>
                  </a:schemeClr>
                </a:solidFill>
                <a:effectLst>
                  <a:outerShdw blurRad="38100" dist="38100" dir="2700000" algn="tl">
                    <a:srgbClr val="000000">
                      <a:alpha val="43137"/>
                    </a:srgbClr>
                  </a:outerShdw>
                </a:effectLst>
              </a:rPr>
              <a:t>Vyznávali</a:t>
            </a:r>
            <a:r>
              <a:rPr lang="hu-HU" b="1" dirty="0">
                <a:solidFill>
                  <a:schemeClr val="accent2">
                    <a:lumMod val="50000"/>
                  </a:schemeClr>
                </a:solidFill>
                <a:effectLst>
                  <a:outerShdw blurRad="38100" dist="38100" dir="2700000" algn="tl">
                    <a:srgbClr val="000000">
                      <a:alpha val="43137"/>
                    </a:srgbClr>
                  </a:outerShdw>
                </a:effectLst>
              </a:rPr>
              <a:t> </a:t>
            </a:r>
            <a:r>
              <a:rPr lang="hu-HU" b="1" dirty="0" err="1">
                <a:solidFill>
                  <a:schemeClr val="accent2">
                    <a:lumMod val="50000"/>
                  </a:schemeClr>
                </a:solidFill>
                <a:effectLst>
                  <a:outerShdw blurRad="38100" dist="38100" dir="2700000" algn="tl">
                    <a:srgbClr val="000000">
                      <a:alpha val="43137"/>
                    </a:srgbClr>
                  </a:outerShdw>
                </a:effectLst>
              </a:rPr>
              <a:t>svoje</a:t>
            </a:r>
            <a:r>
              <a:rPr lang="hu-HU" b="1" dirty="0">
                <a:solidFill>
                  <a:schemeClr val="accent2">
                    <a:lumMod val="50000"/>
                  </a:schemeClr>
                </a:solidFill>
                <a:effectLst>
                  <a:outerShdw blurRad="38100" dist="38100" dir="2700000" algn="tl">
                    <a:srgbClr val="000000">
                      <a:alpha val="43137"/>
                    </a:srgbClr>
                  </a:outerShdw>
                </a:effectLst>
              </a:rPr>
              <a:t> </a:t>
            </a:r>
            <a:r>
              <a:rPr lang="hu-HU" b="1" dirty="0" err="1">
                <a:solidFill>
                  <a:schemeClr val="accent2">
                    <a:lumMod val="50000"/>
                  </a:schemeClr>
                </a:solidFill>
                <a:effectLst>
                  <a:outerShdw blurRad="38100" dist="38100" dir="2700000" algn="tl">
                    <a:srgbClr val="000000">
                      <a:alpha val="43137"/>
                    </a:srgbClr>
                  </a:outerShdw>
                </a:effectLst>
              </a:rPr>
              <a:t>hriechy</a:t>
            </a:r>
            <a:r>
              <a:rPr lang="hu-HU" b="1" dirty="0">
                <a:solidFill>
                  <a:schemeClr val="accent2">
                    <a:lumMod val="50000"/>
                  </a:schemeClr>
                </a:solidFill>
                <a:effectLst>
                  <a:outerShdw blurRad="38100" dist="38100" dir="2700000" algn="tl">
                    <a:srgbClr val="000000">
                      <a:alpha val="43137"/>
                    </a:srgbClr>
                  </a:outerShdw>
                </a:effectLst>
              </a:rPr>
              <a:t> </a:t>
            </a:r>
            <a:r>
              <a:rPr lang="hu-HU" b="1" dirty="0" smtClean="0">
                <a:solidFill>
                  <a:schemeClr val="accent2">
                    <a:lumMod val="50000"/>
                  </a:schemeClr>
                </a:solidFill>
                <a:effectLst>
                  <a:outerShdw blurRad="38100" dist="38100" dir="2700000" algn="tl">
                    <a:srgbClr val="000000">
                      <a:alpha val="43137"/>
                    </a:srgbClr>
                  </a:outerShdw>
                </a:effectLst>
              </a:rPr>
              <a:t/>
            </a:r>
            <a:br>
              <a:rPr lang="hu-HU" b="1" dirty="0" smtClean="0">
                <a:solidFill>
                  <a:schemeClr val="accent2">
                    <a:lumMod val="50000"/>
                  </a:schemeClr>
                </a:solidFill>
                <a:effectLst>
                  <a:outerShdw blurRad="38100" dist="38100" dir="2700000" algn="tl">
                    <a:srgbClr val="000000">
                      <a:alpha val="43137"/>
                    </a:srgbClr>
                  </a:outerShdw>
                </a:effectLst>
              </a:rPr>
            </a:br>
            <a:r>
              <a:rPr lang="hu-HU" b="1" dirty="0" smtClean="0">
                <a:solidFill>
                  <a:schemeClr val="accent2">
                    <a:lumMod val="50000"/>
                  </a:schemeClr>
                </a:solidFill>
                <a:effectLst>
                  <a:outerShdw blurRad="38100" dist="38100" dir="2700000" algn="tl">
                    <a:srgbClr val="000000">
                      <a:alpha val="43137"/>
                    </a:srgbClr>
                  </a:outerShdw>
                </a:effectLst>
              </a:rPr>
              <a:t>a </a:t>
            </a:r>
            <a:r>
              <a:rPr lang="hu-HU" b="1" dirty="0" err="1">
                <a:solidFill>
                  <a:schemeClr val="accent2">
                    <a:lumMod val="50000"/>
                  </a:schemeClr>
                </a:solidFill>
                <a:effectLst>
                  <a:outerShdw blurRad="38100" dist="38100" dir="2700000" algn="tl">
                    <a:srgbClr val="000000">
                      <a:alpha val="43137"/>
                    </a:srgbClr>
                  </a:outerShdw>
                </a:effectLst>
              </a:rPr>
              <a:t>dávali</a:t>
            </a:r>
            <a:r>
              <a:rPr lang="hu-HU" b="1" dirty="0">
                <a:solidFill>
                  <a:schemeClr val="accent2">
                    <a:lumMod val="50000"/>
                  </a:schemeClr>
                </a:solidFill>
                <a:effectLst>
                  <a:outerShdw blurRad="38100" dist="38100" dir="2700000" algn="tl">
                    <a:srgbClr val="000000">
                      <a:alpha val="43137"/>
                    </a:srgbClr>
                  </a:outerShdw>
                </a:effectLst>
              </a:rPr>
              <a:t> </a:t>
            </a:r>
            <a:r>
              <a:rPr lang="hu-HU" b="1" dirty="0" err="1">
                <a:solidFill>
                  <a:schemeClr val="accent2">
                    <a:lumMod val="50000"/>
                  </a:schemeClr>
                </a:solidFill>
                <a:effectLst>
                  <a:outerShdw blurRad="38100" dist="38100" dir="2700000" algn="tl">
                    <a:srgbClr val="000000">
                      <a:alpha val="43137"/>
                    </a:srgbClr>
                  </a:outerShdw>
                </a:effectLst>
              </a:rPr>
              <a:t>sa</a:t>
            </a:r>
            <a:r>
              <a:rPr lang="hu-HU" b="1" dirty="0">
                <a:solidFill>
                  <a:schemeClr val="accent2">
                    <a:lumMod val="50000"/>
                  </a:schemeClr>
                </a:solidFill>
                <a:effectLst>
                  <a:outerShdw blurRad="38100" dist="38100" dir="2700000" algn="tl">
                    <a:srgbClr val="000000">
                      <a:alpha val="43137"/>
                    </a:srgbClr>
                  </a:outerShdw>
                </a:effectLst>
              </a:rPr>
              <a:t> </a:t>
            </a:r>
            <a:r>
              <a:rPr lang="hu-HU" b="1" dirty="0" err="1">
                <a:solidFill>
                  <a:schemeClr val="accent2">
                    <a:lumMod val="50000"/>
                  </a:schemeClr>
                </a:solidFill>
                <a:effectLst>
                  <a:outerShdw blurRad="38100" dist="38100" dir="2700000" algn="tl">
                    <a:srgbClr val="000000">
                      <a:alpha val="43137"/>
                    </a:srgbClr>
                  </a:outerShdw>
                </a:effectLst>
              </a:rPr>
              <a:t>mu</a:t>
            </a:r>
            <a:r>
              <a:rPr lang="hu-HU" b="1" dirty="0">
                <a:solidFill>
                  <a:schemeClr val="accent2">
                    <a:lumMod val="50000"/>
                  </a:schemeClr>
                </a:solidFill>
                <a:effectLst>
                  <a:outerShdw blurRad="38100" dist="38100" dir="2700000" algn="tl">
                    <a:srgbClr val="000000">
                      <a:alpha val="43137"/>
                    </a:srgbClr>
                  </a:outerShdw>
                </a:effectLst>
              </a:rPr>
              <a:t> </a:t>
            </a:r>
            <a:r>
              <a:rPr lang="hu-HU" b="1" dirty="0" err="1">
                <a:solidFill>
                  <a:schemeClr val="accent2">
                    <a:lumMod val="50000"/>
                  </a:schemeClr>
                </a:solidFill>
                <a:effectLst>
                  <a:outerShdw blurRad="38100" dist="38100" dir="2700000" algn="tl">
                    <a:srgbClr val="000000">
                      <a:alpha val="43137"/>
                    </a:srgbClr>
                  </a:outerShdw>
                </a:effectLst>
              </a:rPr>
              <a:t>krstiť</a:t>
            </a:r>
            <a:r>
              <a:rPr lang="hu-HU" b="1" dirty="0">
                <a:solidFill>
                  <a:schemeClr val="accent2">
                    <a:lumMod val="50000"/>
                  </a:schemeClr>
                </a:solidFill>
                <a:effectLst>
                  <a:outerShdw blurRad="38100" dist="38100" dir="2700000" algn="tl">
                    <a:srgbClr val="000000">
                      <a:alpha val="43137"/>
                    </a:srgbClr>
                  </a:outerShdw>
                </a:effectLst>
              </a:rPr>
              <a:t> v </a:t>
            </a:r>
            <a:r>
              <a:rPr lang="hu-HU" b="1" dirty="0" err="1">
                <a:solidFill>
                  <a:schemeClr val="accent2">
                    <a:lumMod val="50000"/>
                  </a:schemeClr>
                </a:solidFill>
                <a:effectLst>
                  <a:outerShdw blurRad="38100" dist="38100" dir="2700000" algn="tl">
                    <a:srgbClr val="000000">
                      <a:alpha val="43137"/>
                    </a:srgbClr>
                  </a:outerShdw>
                </a:effectLst>
              </a:rPr>
              <a:t>rieke</a:t>
            </a:r>
            <a:r>
              <a:rPr lang="hu-HU" b="1" dirty="0">
                <a:solidFill>
                  <a:schemeClr val="accent2">
                    <a:lumMod val="50000"/>
                  </a:schemeClr>
                </a:solidFill>
                <a:effectLst>
                  <a:outerShdw blurRad="38100" dist="38100" dir="2700000" algn="tl">
                    <a:srgbClr val="000000">
                      <a:alpha val="43137"/>
                    </a:srgbClr>
                  </a:outerShdw>
                </a:effectLst>
              </a:rPr>
              <a:t> Jordán. </a:t>
            </a:r>
            <a:endParaRPr lang="sk-SK" b="1" dirty="0">
              <a:solidFill>
                <a:schemeClr val="accent2">
                  <a:lumMod val="50000"/>
                </a:schemeClr>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688" y="1556792"/>
            <a:ext cx="5445224"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712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idx="4294967295"/>
          </p:nvPr>
        </p:nvSpPr>
        <p:spPr>
          <a:xfrm>
            <a:off x="0" y="260350"/>
            <a:ext cx="12101384" cy="1944514"/>
          </a:xfrm>
        </p:spPr>
        <p:txBody>
          <a:bodyPr>
            <a:normAutofit fontScale="90000"/>
          </a:bodyPr>
          <a:lstStyle/>
          <a:p>
            <a:pPr algn="just"/>
            <a:r>
              <a:rPr lang="sk-SK" sz="3600" b="1" dirty="0" smtClean="0">
                <a:solidFill>
                  <a:schemeClr val="accent2">
                    <a:lumMod val="50000"/>
                  </a:schemeClr>
                </a:solidFill>
                <a:effectLst>
                  <a:outerShdw blurRad="38100" dist="38100" dir="2700000" algn="tl">
                    <a:srgbClr val="000000">
                      <a:alpha val="43137"/>
                    </a:srgbClr>
                  </a:outerShdw>
                </a:effectLst>
              </a:rPr>
              <a:t>Ján nosil odev z ťavej srsti a okolo bedier kožený opasok. Potravou mu boli kobylky a lesný med. A hlásal: </a:t>
            </a:r>
            <a:r>
              <a:rPr lang="sk-SK" sz="3600" b="1" dirty="0" smtClean="0">
                <a:solidFill>
                  <a:srgbClr val="FF0000"/>
                </a:solidFill>
                <a:effectLst>
                  <a:outerShdw blurRad="38100" dist="38100" dir="2700000" algn="tl">
                    <a:srgbClr val="000000">
                      <a:alpha val="43137"/>
                    </a:srgbClr>
                  </a:outerShdw>
                </a:effectLst>
              </a:rPr>
              <a:t>„Po mne prichádza mocnejší, ako som ja. </a:t>
            </a:r>
            <a:br>
              <a:rPr lang="sk-SK" sz="3600" b="1" dirty="0" smtClean="0">
                <a:solidFill>
                  <a:srgbClr val="FF0000"/>
                </a:solidFill>
                <a:effectLst>
                  <a:outerShdw blurRad="38100" dist="38100" dir="2700000" algn="tl">
                    <a:srgbClr val="000000">
                      <a:alpha val="43137"/>
                    </a:srgbClr>
                  </a:outerShdw>
                </a:effectLst>
              </a:rPr>
            </a:br>
            <a:r>
              <a:rPr lang="sk-SK" sz="3600" b="1" dirty="0" smtClean="0">
                <a:solidFill>
                  <a:srgbClr val="FF0000"/>
                </a:solidFill>
                <a:effectLst>
                  <a:outerShdw blurRad="38100" dist="38100" dir="2700000" algn="tl">
                    <a:srgbClr val="000000">
                      <a:alpha val="43137"/>
                    </a:srgbClr>
                  </a:outerShdw>
                </a:effectLst>
              </a:rPr>
              <a:t>Ja nie som hoden ani zohnúť sa a rozviazať mu remienok na obuvi. Ja som vás pokrstil vodou, ale on vás bude krstiť Duchom Svätým.“  </a:t>
            </a:r>
            <a:r>
              <a:rPr lang="sk-SK" b="1" dirty="0" smtClean="0">
                <a:solidFill>
                  <a:schemeClr val="accent2">
                    <a:lumMod val="50000"/>
                  </a:schemeClr>
                </a:solidFill>
                <a:effectLst>
                  <a:outerShdw blurRad="38100" dist="38100" dir="2700000" algn="tl">
                    <a:srgbClr val="000000">
                      <a:alpha val="43137"/>
                    </a:srgbClr>
                  </a:outerShdw>
                </a:effectLst>
              </a:rPr>
              <a:t>(</a:t>
            </a:r>
            <a:r>
              <a:rPr lang="sk-SK" sz="3600" b="1" dirty="0" smtClean="0">
                <a:solidFill>
                  <a:schemeClr val="accent2">
                    <a:lumMod val="50000"/>
                  </a:schemeClr>
                </a:solidFill>
                <a:effectLst>
                  <a:outerShdw blurRad="38100" dist="38100" dir="2700000" algn="tl">
                    <a:srgbClr val="000000">
                      <a:alpha val="43137"/>
                    </a:srgbClr>
                  </a:outerShdw>
                </a:effectLst>
              </a:rPr>
              <a:t>Mar. 1,1-8)</a:t>
            </a:r>
            <a:endParaRPr lang="sk-SK" sz="3600" b="1" dirty="0">
              <a:solidFill>
                <a:schemeClr val="accent2">
                  <a:lumMod val="50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3" y="2204865"/>
            <a:ext cx="9102725" cy="484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7178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5376648"/>
          </a:xfrm>
        </p:spPr>
        <p:txBody>
          <a:bodyPr>
            <a:noAutofit/>
          </a:bodyPr>
          <a:lstStyle/>
          <a:p>
            <a:pPr algn="ctr"/>
            <a:r>
              <a:rPr lang="sk-SK" sz="6600" b="1" dirty="0" smtClean="0">
                <a:solidFill>
                  <a:srgbClr val="FF0000"/>
                </a:solidFill>
                <a:effectLst>
                  <a:outerShdw blurRad="38100" dist="38100" dir="2700000" algn="tl">
                    <a:srgbClr val="000000">
                      <a:alpha val="43137"/>
                    </a:srgbClr>
                  </a:outerShdw>
                </a:effectLst>
              </a:rPr>
              <a:t>Odpovedz podľa textov na otázky. Zvýraznené slová </a:t>
            </a:r>
            <a:br>
              <a:rPr lang="sk-SK" sz="6600" b="1" dirty="0" smtClean="0">
                <a:solidFill>
                  <a:srgbClr val="FF0000"/>
                </a:solidFill>
                <a:effectLst>
                  <a:outerShdw blurRad="38100" dist="38100" dir="2700000" algn="tl">
                    <a:srgbClr val="000000">
                      <a:alpha val="43137"/>
                    </a:srgbClr>
                  </a:outerShdw>
                </a:effectLst>
              </a:rPr>
            </a:br>
            <a:r>
              <a:rPr lang="sk-SK" sz="6600" b="1" dirty="0" smtClean="0">
                <a:solidFill>
                  <a:srgbClr val="FF0000"/>
                </a:solidFill>
                <a:effectLst>
                  <a:outerShdw blurRad="38100" dist="38100" dir="2700000" algn="tl">
                    <a:srgbClr val="000000">
                      <a:alpha val="43137"/>
                    </a:srgbClr>
                  </a:outerShdw>
                </a:effectLst>
              </a:rPr>
              <a:t>ti pomôžu nájsť správne odpovede na niektoré otázky:</a:t>
            </a:r>
            <a:endParaRPr lang="sk-SK" sz="6600" b="1" dirty="0">
              <a:solidFill>
                <a:srgbClr val="FF0000"/>
              </a:solidFill>
              <a:effectLst>
                <a:outerShdw blurRad="38100" dist="38100" dir="2700000" algn="tl">
                  <a:srgbClr val="000000">
                    <a:alpha val="43137"/>
                  </a:srgbClr>
                </a:outerShdw>
              </a:effectLst>
            </a:endParaRPr>
          </a:p>
        </p:txBody>
      </p:sp>
      <p:sp>
        <p:nvSpPr>
          <p:cNvPr id="3" name="Šípka nadol 2"/>
          <p:cNvSpPr/>
          <p:nvPr/>
        </p:nvSpPr>
        <p:spPr>
          <a:xfrm>
            <a:off x="1968842" y="4959178"/>
            <a:ext cx="996779" cy="1581665"/>
          </a:xfrm>
          <a:prstGeom prst="down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6098494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44843" y="365125"/>
            <a:ext cx="10908957" cy="1325563"/>
          </a:xfrm>
        </p:spPr>
        <p:txBody>
          <a:bodyPr/>
          <a:lstStyle/>
          <a:p>
            <a:r>
              <a:rPr lang="sk-SK" b="1" dirty="0" smtClean="0">
                <a:effectLst>
                  <a:outerShdw blurRad="38100" dist="38100" dir="2700000" algn="tl">
                    <a:srgbClr val="000000">
                      <a:alpha val="43137"/>
                    </a:srgbClr>
                  </a:outerShdw>
                </a:effectLst>
              </a:rPr>
              <a:t>Kým je Ján Krstiteľ a aká je jeho úloha podľa proroka Izaiáša? </a:t>
            </a:r>
            <a:endParaRPr lang="sk-SK" b="1" dirty="0">
              <a:effectLst>
                <a:outerShdw blurRad="38100" dist="38100" dir="2700000" algn="tl">
                  <a:srgbClr val="000000">
                    <a:alpha val="43137"/>
                  </a:srgbClr>
                </a:outerShdw>
              </a:effectLst>
            </a:endParaRPr>
          </a:p>
        </p:txBody>
      </p:sp>
      <p:pic>
        <p:nvPicPr>
          <p:cNvPr id="1028" name="Picture 4" descr="confused smiley animated gif www pixshark com image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6739" y="1851722"/>
            <a:ext cx="1972632" cy="1570702"/>
          </a:xfrm>
          <a:prstGeom prst="rect">
            <a:avLst/>
          </a:prstGeom>
          <a:noFill/>
          <a:extLst>
            <a:ext uri="{909E8E84-426E-40DD-AFC4-6F175D3DCCD1}">
              <a14:hiddenFill xmlns:a14="http://schemas.microsoft.com/office/drawing/2010/main">
                <a:solidFill>
                  <a:srgbClr val="FFFFFF"/>
                </a:solidFill>
              </a14:hiddenFill>
            </a:ext>
          </a:extLst>
        </p:spPr>
      </p:pic>
      <p:sp>
        <p:nvSpPr>
          <p:cNvPr id="6" name="Obdĺžnik 5"/>
          <p:cNvSpPr/>
          <p:nvPr/>
        </p:nvSpPr>
        <p:spPr>
          <a:xfrm>
            <a:off x="1062681" y="2150076"/>
            <a:ext cx="6474941"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dirty="0" smtClean="0">
                <a:solidFill>
                  <a:schemeClr val="tx1"/>
                </a:solidFill>
                <a:effectLst>
                  <a:outerShdw blurRad="38100" dist="38100" dir="2700000" algn="tl">
                    <a:srgbClr val="000000">
                      <a:alpha val="43137"/>
                    </a:srgbClr>
                  </a:outerShdw>
                </a:effectLst>
              </a:rPr>
              <a:t>A )  ŽE POTREBNÉ PRIPRAVIŤ PÁNOVI CESTU, VYROVNAŤ CHODNÍKY</a:t>
            </a:r>
            <a:endParaRPr lang="sk-SK" cap="all" dirty="0">
              <a:solidFill>
                <a:schemeClr val="tx1"/>
              </a:solidFill>
              <a:effectLst>
                <a:outerShdw blurRad="38100" dist="38100" dir="2700000" algn="tl">
                  <a:srgbClr val="000000">
                    <a:alpha val="43137"/>
                  </a:srgbClr>
                </a:outerShdw>
              </a:effectLst>
            </a:endParaRPr>
          </a:p>
        </p:txBody>
      </p:sp>
      <p:sp>
        <p:nvSpPr>
          <p:cNvPr id="9" name="Obdĺžnik 8"/>
          <p:cNvSpPr/>
          <p:nvPr/>
        </p:nvSpPr>
        <p:spPr>
          <a:xfrm>
            <a:off x="1062680" y="3925330"/>
            <a:ext cx="6474942"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smtClean="0">
                <a:solidFill>
                  <a:schemeClr val="tx1"/>
                </a:solidFill>
                <a:effectLst>
                  <a:outerShdw blurRad="38100" dist="38100" dir="2700000" algn="tl">
                    <a:srgbClr val="000000">
                      <a:alpha val="43137"/>
                    </a:srgbClr>
                  </a:outerShdw>
                </a:effectLst>
              </a:rPr>
              <a:t>B ) POKRSTIL ĽUDÍ</a:t>
            </a:r>
            <a:endParaRPr lang="hu-HU" cap="all" dirty="0">
              <a:solidFill>
                <a:schemeClr val="tx1"/>
              </a:solidFill>
              <a:effectLst>
                <a:outerShdw blurRad="38100" dist="38100" dir="2700000" algn="tl">
                  <a:srgbClr val="000000">
                    <a:alpha val="43137"/>
                  </a:srgbClr>
                </a:outerShdw>
              </a:effectLst>
            </a:endParaRPr>
          </a:p>
        </p:txBody>
      </p:sp>
      <p:sp>
        <p:nvSpPr>
          <p:cNvPr id="10" name="Obdĺžnik 9"/>
          <p:cNvSpPr/>
          <p:nvPr/>
        </p:nvSpPr>
        <p:spPr>
          <a:xfrm>
            <a:off x="1062680" y="5482282"/>
            <a:ext cx="6474942"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solidFill>
                  <a:schemeClr val="tx1"/>
                </a:solidFill>
                <a:effectLst>
                  <a:outerShdw blurRad="38100" dist="38100" dir="2700000" algn="tl">
                    <a:srgbClr val="000000">
                      <a:alpha val="43137"/>
                    </a:srgbClr>
                  </a:outerShdw>
                </a:effectLst>
              </a:rPr>
              <a:t>C</a:t>
            </a:r>
            <a:r>
              <a:rPr lang="hu-HU" dirty="0" smtClean="0">
                <a:solidFill>
                  <a:schemeClr val="tx1"/>
                </a:solidFill>
                <a:effectLst>
                  <a:outerShdw blurRad="38100" dist="38100" dir="2700000" algn="tl">
                    <a:srgbClr val="000000">
                      <a:alpha val="43137"/>
                    </a:srgbClr>
                  </a:outerShdw>
                </a:effectLst>
              </a:rPr>
              <a:t> ) ABY UPOZORNIL ĽUDÍ, ŽE BUDÚ </a:t>
            </a:r>
            <a:r>
              <a:rPr lang="hu-HU" dirty="0" smtClean="0">
                <a:solidFill>
                  <a:schemeClr val="tx1"/>
                </a:solidFill>
                <a:effectLst>
                  <a:outerShdw blurRad="38100" dist="38100" dir="2700000" algn="tl">
                    <a:srgbClr val="000000">
                      <a:alpha val="43137"/>
                    </a:srgbClr>
                  </a:outerShdw>
                </a:effectLst>
              </a:rPr>
              <a:t>POTRESTANÍ</a:t>
            </a:r>
            <a:endParaRPr lang="hu-HU" dirty="0">
              <a:solidFill>
                <a:schemeClr val="tx1"/>
              </a:solidFill>
              <a:effectLst>
                <a:outerShdw blurRad="38100" dist="38100" dir="2700000" algn="tl">
                  <a:srgbClr val="000000">
                    <a:alpha val="43137"/>
                  </a:srgbClr>
                </a:outerShdw>
              </a:effectLst>
            </a:endParaRPr>
          </a:p>
        </p:txBody>
      </p:sp>
      <p:pic>
        <p:nvPicPr>
          <p:cNvPr id="1030" name="Picture 6" descr="Forráskép megtekinté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6739" y="3422424"/>
            <a:ext cx="1674042" cy="16740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orráskép megtekinté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6739" y="5018809"/>
            <a:ext cx="1674042" cy="167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398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44843" y="365125"/>
            <a:ext cx="10908957" cy="1325563"/>
          </a:xfrm>
        </p:spPr>
        <p:txBody>
          <a:bodyPr>
            <a:noAutofit/>
          </a:bodyPr>
          <a:lstStyle/>
          <a:p>
            <a:r>
              <a:rPr lang="hu-HU" sz="4000" b="1" dirty="0" err="1" smtClean="0">
                <a:effectLst>
                  <a:outerShdw blurRad="38100" dist="38100" dir="2700000" algn="tl">
                    <a:srgbClr val="000000">
                      <a:alpha val="43137"/>
                    </a:srgbClr>
                  </a:outerShdw>
                </a:effectLst>
              </a:rPr>
              <a:t>Kde</a:t>
            </a:r>
            <a:r>
              <a:rPr lang="hu-HU" sz="4000" b="1" dirty="0" smtClean="0">
                <a:effectLst>
                  <a:outerShdw blurRad="38100" dist="38100" dir="2700000" algn="tl">
                    <a:srgbClr val="000000">
                      <a:alpha val="43137"/>
                    </a:srgbClr>
                  </a:outerShdw>
                </a:effectLst>
              </a:rPr>
              <a:t> </a:t>
            </a:r>
            <a:r>
              <a:rPr lang="hu-HU" sz="4000" b="1" dirty="0" err="1" smtClean="0">
                <a:effectLst>
                  <a:outerShdw blurRad="38100" dist="38100" dir="2700000" algn="tl">
                    <a:srgbClr val="000000">
                      <a:alpha val="43137"/>
                    </a:srgbClr>
                  </a:outerShdw>
                </a:effectLst>
              </a:rPr>
              <a:t>bol</a:t>
            </a:r>
            <a:r>
              <a:rPr lang="hu-HU" sz="4000" b="1" dirty="0" smtClean="0">
                <a:effectLst>
                  <a:outerShdw blurRad="38100" dist="38100" dir="2700000" algn="tl">
                    <a:srgbClr val="000000">
                      <a:alpha val="43137"/>
                    </a:srgbClr>
                  </a:outerShdw>
                </a:effectLst>
              </a:rPr>
              <a:t> </a:t>
            </a:r>
            <a:r>
              <a:rPr lang="hu-HU" sz="4000" b="1" dirty="0" err="1" smtClean="0">
                <a:effectLst>
                  <a:outerShdw blurRad="38100" dist="38100" dir="2700000" algn="tl">
                    <a:srgbClr val="000000">
                      <a:alpha val="43137"/>
                    </a:srgbClr>
                  </a:outerShdw>
                </a:effectLst>
              </a:rPr>
              <a:t>Ján</a:t>
            </a:r>
            <a:r>
              <a:rPr lang="hu-HU" sz="4000" b="1" dirty="0" smtClean="0">
                <a:effectLst>
                  <a:outerShdw blurRad="38100" dist="38100" dir="2700000" algn="tl">
                    <a:srgbClr val="000000">
                      <a:alpha val="43137"/>
                    </a:srgbClr>
                  </a:outerShdw>
                </a:effectLst>
              </a:rPr>
              <a:t>? Na </a:t>
            </a:r>
            <a:r>
              <a:rPr lang="hu-HU" sz="4000" b="1" dirty="0" err="1" smtClean="0">
                <a:effectLst>
                  <a:outerShdw blurRad="38100" dist="38100" dir="2700000" algn="tl">
                    <a:srgbClr val="000000">
                      <a:alpha val="43137"/>
                    </a:srgbClr>
                  </a:outerShdw>
                </a:effectLst>
              </a:rPr>
              <a:t>akom</a:t>
            </a:r>
            <a:r>
              <a:rPr lang="hu-HU" sz="4000" b="1" dirty="0" smtClean="0">
                <a:effectLst>
                  <a:outerShdw blurRad="38100" dist="38100" dir="2700000" algn="tl">
                    <a:srgbClr val="000000">
                      <a:alpha val="43137"/>
                    </a:srgbClr>
                  </a:outerShdw>
                </a:effectLst>
              </a:rPr>
              <a:t> </a:t>
            </a:r>
            <a:r>
              <a:rPr lang="hu-HU" sz="4000" b="1" dirty="0" err="1" smtClean="0">
                <a:effectLst>
                  <a:outerShdw blurRad="38100" dist="38100" dir="2700000" algn="tl">
                    <a:srgbClr val="000000">
                      <a:alpha val="43137"/>
                    </a:srgbClr>
                  </a:outerShdw>
                </a:effectLst>
              </a:rPr>
              <a:t>mieste</a:t>
            </a:r>
            <a:r>
              <a:rPr lang="hu-HU" sz="4000" b="1" dirty="0" smtClean="0">
                <a:effectLst>
                  <a:outerShdw blurRad="38100" dist="38100" dir="2700000" algn="tl">
                    <a:srgbClr val="000000">
                      <a:alpha val="43137"/>
                    </a:srgbClr>
                  </a:outerShdw>
                </a:effectLst>
              </a:rPr>
              <a:t>?</a:t>
            </a:r>
            <a:endParaRPr lang="hu-HU" sz="4000" b="1" dirty="0">
              <a:effectLst>
                <a:outerShdw blurRad="38100" dist="38100" dir="2700000" algn="tl">
                  <a:srgbClr val="000000">
                    <a:alpha val="43137"/>
                  </a:srgbClr>
                </a:outerShdw>
              </a:effectLst>
            </a:endParaRPr>
          </a:p>
        </p:txBody>
      </p:sp>
      <p:pic>
        <p:nvPicPr>
          <p:cNvPr id="1028" name="Picture 4" descr="confused smiley animated gif www pixshark com image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0941" y="5164142"/>
            <a:ext cx="1918447" cy="1527557"/>
          </a:xfrm>
          <a:prstGeom prst="rect">
            <a:avLst/>
          </a:prstGeom>
          <a:noFill/>
          <a:extLst>
            <a:ext uri="{909E8E84-426E-40DD-AFC4-6F175D3DCCD1}">
              <a14:hiddenFill xmlns:a14="http://schemas.microsoft.com/office/drawing/2010/main">
                <a:solidFill>
                  <a:srgbClr val="FFFFFF"/>
                </a:solidFill>
              </a14:hiddenFill>
            </a:ext>
          </a:extLst>
        </p:spPr>
      </p:pic>
      <p:sp>
        <p:nvSpPr>
          <p:cNvPr id="6" name="Obdĺžnik 5"/>
          <p:cNvSpPr/>
          <p:nvPr/>
        </p:nvSpPr>
        <p:spPr>
          <a:xfrm>
            <a:off x="1062681" y="2150076"/>
            <a:ext cx="6474941"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dirty="0" smtClean="0">
                <a:solidFill>
                  <a:schemeClr val="tx1"/>
                </a:solidFill>
                <a:effectLst>
                  <a:outerShdw blurRad="38100" dist="38100" dir="2700000" algn="tl">
                    <a:srgbClr val="000000">
                      <a:alpha val="43137"/>
                    </a:srgbClr>
                  </a:outerShdw>
                </a:effectLst>
              </a:rPr>
              <a:t>A ) </a:t>
            </a:r>
            <a:r>
              <a:rPr lang="sk-SK" cap="all" dirty="0" smtClean="0">
                <a:solidFill>
                  <a:schemeClr val="tx1"/>
                </a:solidFill>
                <a:effectLst>
                  <a:outerShdw blurRad="38100" dist="38100" dir="2700000" algn="tl">
                    <a:srgbClr val="000000">
                      <a:alpha val="43137"/>
                    </a:srgbClr>
                  </a:outerShdw>
                </a:effectLst>
              </a:rPr>
              <a:t>PRI RIEKE</a:t>
            </a:r>
            <a:endParaRPr lang="sk-SK" cap="all" dirty="0">
              <a:solidFill>
                <a:schemeClr val="tx1"/>
              </a:solidFill>
              <a:effectLst>
                <a:outerShdw blurRad="38100" dist="38100" dir="2700000" algn="tl">
                  <a:srgbClr val="000000">
                    <a:alpha val="43137"/>
                  </a:srgbClr>
                </a:outerShdw>
              </a:effectLst>
            </a:endParaRPr>
          </a:p>
        </p:txBody>
      </p:sp>
      <p:sp>
        <p:nvSpPr>
          <p:cNvPr id="9" name="Obdĺžnik 8"/>
          <p:cNvSpPr/>
          <p:nvPr/>
        </p:nvSpPr>
        <p:spPr>
          <a:xfrm>
            <a:off x="1062680" y="3925330"/>
            <a:ext cx="6474942"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smtClean="0">
                <a:solidFill>
                  <a:schemeClr val="tx1"/>
                </a:solidFill>
                <a:effectLst>
                  <a:outerShdw blurRad="38100" dist="38100" dir="2700000" algn="tl">
                    <a:srgbClr val="000000">
                      <a:alpha val="43137"/>
                    </a:srgbClr>
                  </a:outerShdw>
                </a:effectLst>
              </a:rPr>
              <a:t>B ) BOL V JERUZALEME</a:t>
            </a:r>
            <a:endParaRPr lang="hu-HU" dirty="0">
              <a:solidFill>
                <a:schemeClr val="tx1"/>
              </a:solidFill>
              <a:effectLst>
                <a:outerShdw blurRad="38100" dist="38100" dir="2700000" algn="tl">
                  <a:srgbClr val="000000">
                    <a:alpha val="43137"/>
                  </a:srgbClr>
                </a:outerShdw>
              </a:effectLst>
            </a:endParaRPr>
          </a:p>
        </p:txBody>
      </p:sp>
      <p:sp>
        <p:nvSpPr>
          <p:cNvPr id="10" name="Obdĺžnik 9"/>
          <p:cNvSpPr/>
          <p:nvPr/>
        </p:nvSpPr>
        <p:spPr>
          <a:xfrm>
            <a:off x="1062680" y="5482282"/>
            <a:ext cx="6474942"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solidFill>
                  <a:schemeClr val="tx1"/>
                </a:solidFill>
                <a:effectLst>
                  <a:outerShdw blurRad="38100" dist="38100" dir="2700000" algn="tl">
                    <a:srgbClr val="000000">
                      <a:alpha val="43137"/>
                    </a:srgbClr>
                  </a:outerShdw>
                </a:effectLst>
              </a:rPr>
              <a:t>C</a:t>
            </a:r>
            <a:r>
              <a:rPr lang="hu-HU" dirty="0" smtClean="0">
                <a:solidFill>
                  <a:schemeClr val="tx1"/>
                </a:solidFill>
                <a:effectLst>
                  <a:outerShdw blurRad="38100" dist="38100" dir="2700000" algn="tl">
                    <a:srgbClr val="000000">
                      <a:alpha val="43137"/>
                    </a:srgbClr>
                  </a:outerShdw>
                </a:effectLst>
              </a:rPr>
              <a:t> </a:t>
            </a:r>
            <a:r>
              <a:rPr lang="hu-HU" dirty="0">
                <a:solidFill>
                  <a:schemeClr val="tx1"/>
                </a:solidFill>
                <a:effectLst>
                  <a:outerShdw blurRad="38100" dist="38100" dir="2700000" algn="tl">
                    <a:srgbClr val="000000">
                      <a:alpha val="43137"/>
                    </a:srgbClr>
                  </a:outerShdw>
                </a:effectLst>
              </a:rPr>
              <a:t>) BOL NA PÚŠTI   </a:t>
            </a:r>
          </a:p>
        </p:txBody>
      </p:sp>
      <p:pic>
        <p:nvPicPr>
          <p:cNvPr id="1030" name="Picture 6" descr="Forráskép megtekinté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6739" y="3422424"/>
            <a:ext cx="1674042" cy="16740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orráskép megtekinté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6739" y="1680706"/>
            <a:ext cx="1674042" cy="167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288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44843" y="365125"/>
            <a:ext cx="10908957" cy="1325563"/>
          </a:xfrm>
        </p:spPr>
        <p:txBody>
          <a:bodyPr>
            <a:normAutofit/>
          </a:bodyPr>
          <a:lstStyle/>
          <a:p>
            <a:r>
              <a:rPr lang="sk-SK" b="1" dirty="0" smtClean="0">
                <a:effectLst>
                  <a:outerShdw blurRad="38100" dist="38100" dir="2700000" algn="tl">
                    <a:srgbClr val="000000">
                      <a:alpha val="43137"/>
                    </a:srgbClr>
                  </a:outerShdw>
                </a:effectLst>
              </a:rPr>
              <a:t>Čo hovorí „Hlas volajúceho na púšti”?  </a:t>
            </a:r>
            <a:endParaRPr lang="sk-SK" b="1" dirty="0">
              <a:effectLst>
                <a:outerShdw blurRad="38100" dist="38100" dir="2700000" algn="tl">
                  <a:srgbClr val="000000">
                    <a:alpha val="43137"/>
                  </a:srgbClr>
                </a:outerShdw>
              </a:effectLst>
            </a:endParaRPr>
          </a:p>
        </p:txBody>
      </p:sp>
      <p:pic>
        <p:nvPicPr>
          <p:cNvPr id="1028" name="Picture 4" descr="confused smiley animated gif www pixshark com image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0941" y="5164142"/>
            <a:ext cx="1918447" cy="1527557"/>
          </a:xfrm>
          <a:prstGeom prst="rect">
            <a:avLst/>
          </a:prstGeom>
          <a:noFill/>
          <a:extLst>
            <a:ext uri="{909E8E84-426E-40DD-AFC4-6F175D3DCCD1}">
              <a14:hiddenFill xmlns:a14="http://schemas.microsoft.com/office/drawing/2010/main">
                <a:solidFill>
                  <a:srgbClr val="FFFFFF"/>
                </a:solidFill>
              </a14:hiddenFill>
            </a:ext>
          </a:extLst>
        </p:spPr>
      </p:pic>
      <p:sp>
        <p:nvSpPr>
          <p:cNvPr id="6" name="Obdĺžnik 5"/>
          <p:cNvSpPr/>
          <p:nvPr/>
        </p:nvSpPr>
        <p:spPr>
          <a:xfrm>
            <a:off x="1062681" y="2150076"/>
            <a:ext cx="6474941"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dirty="0" smtClean="0">
                <a:solidFill>
                  <a:schemeClr val="tx1"/>
                </a:solidFill>
                <a:effectLst>
                  <a:outerShdw blurRad="38100" dist="38100" dir="2700000" algn="tl">
                    <a:srgbClr val="000000">
                      <a:alpha val="43137"/>
                    </a:srgbClr>
                  </a:outerShdw>
                </a:effectLst>
              </a:rPr>
              <a:t>A ) ABY SME ROBILI SVOJE ÚLOHY SVEDOMITE</a:t>
            </a:r>
            <a:endParaRPr lang="sk-SK" cap="all" dirty="0">
              <a:solidFill>
                <a:schemeClr val="tx1"/>
              </a:solidFill>
              <a:effectLst>
                <a:outerShdw blurRad="38100" dist="38100" dir="2700000" algn="tl">
                  <a:srgbClr val="000000">
                    <a:alpha val="43137"/>
                  </a:srgbClr>
                </a:outerShdw>
              </a:effectLst>
            </a:endParaRPr>
          </a:p>
        </p:txBody>
      </p:sp>
      <p:sp>
        <p:nvSpPr>
          <p:cNvPr id="9" name="Obdĺžnik 8"/>
          <p:cNvSpPr/>
          <p:nvPr/>
        </p:nvSpPr>
        <p:spPr>
          <a:xfrm>
            <a:off x="1062680" y="3925330"/>
            <a:ext cx="6474942"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smtClean="0">
                <a:solidFill>
                  <a:schemeClr val="tx1"/>
                </a:solidFill>
                <a:effectLst>
                  <a:outerShdw blurRad="38100" dist="38100" dir="2700000" algn="tl">
                    <a:srgbClr val="000000">
                      <a:alpha val="43137"/>
                    </a:srgbClr>
                  </a:outerShdw>
                </a:effectLst>
              </a:rPr>
              <a:t>B ) ABY SME BOLI </a:t>
            </a:r>
            <a:r>
              <a:rPr lang="hu-HU" dirty="0" smtClean="0">
                <a:solidFill>
                  <a:schemeClr val="tx1"/>
                </a:solidFill>
                <a:effectLst>
                  <a:outerShdw blurRad="38100" dist="38100" dir="2700000" algn="tl">
                    <a:srgbClr val="000000">
                      <a:alpha val="43137"/>
                    </a:srgbClr>
                  </a:outerShdw>
                </a:effectLst>
              </a:rPr>
              <a:t>ŠTASTNÍ   </a:t>
            </a:r>
            <a:endParaRPr lang="hu-HU" dirty="0">
              <a:solidFill>
                <a:schemeClr val="tx1"/>
              </a:solidFill>
              <a:effectLst>
                <a:outerShdw blurRad="38100" dist="38100" dir="2700000" algn="tl">
                  <a:srgbClr val="000000">
                    <a:alpha val="43137"/>
                  </a:srgbClr>
                </a:outerShdw>
              </a:effectLst>
            </a:endParaRPr>
          </a:p>
        </p:txBody>
      </p:sp>
      <p:sp>
        <p:nvSpPr>
          <p:cNvPr id="10" name="Obdĺžnik 9"/>
          <p:cNvSpPr/>
          <p:nvPr/>
        </p:nvSpPr>
        <p:spPr>
          <a:xfrm>
            <a:off x="1062680" y="5482282"/>
            <a:ext cx="6474942"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solidFill>
                  <a:schemeClr val="tx1"/>
                </a:solidFill>
                <a:effectLst>
                  <a:outerShdw blurRad="38100" dist="38100" dir="2700000" algn="tl">
                    <a:srgbClr val="000000">
                      <a:alpha val="43137"/>
                    </a:srgbClr>
                  </a:outerShdw>
                </a:effectLst>
              </a:rPr>
              <a:t>C</a:t>
            </a:r>
            <a:r>
              <a:rPr lang="hu-HU" dirty="0" smtClean="0">
                <a:solidFill>
                  <a:schemeClr val="tx1"/>
                </a:solidFill>
                <a:effectLst>
                  <a:outerShdw blurRad="38100" dist="38100" dir="2700000" algn="tl">
                    <a:srgbClr val="000000">
                      <a:alpha val="43137"/>
                    </a:srgbClr>
                  </a:outerShdw>
                </a:effectLst>
              </a:rPr>
              <a:t> ) ABY SME VYZNÁVALI SVOJE HRIECHY </a:t>
            </a:r>
            <a:r>
              <a:rPr lang="sk-SK" cap="all" dirty="0" smtClean="0">
                <a:solidFill>
                  <a:schemeClr val="tx1"/>
                </a:solidFill>
                <a:effectLst>
                  <a:outerShdw blurRad="38100" dist="38100" dir="2700000" algn="tl">
                    <a:srgbClr val="000000">
                      <a:alpha val="43137"/>
                    </a:srgbClr>
                  </a:outerShdw>
                </a:effectLst>
              </a:rPr>
              <a:t> </a:t>
            </a:r>
            <a:endParaRPr lang="sk-SK" cap="all" dirty="0">
              <a:solidFill>
                <a:schemeClr val="tx1"/>
              </a:solidFill>
              <a:effectLst>
                <a:outerShdw blurRad="38100" dist="38100" dir="2700000" algn="tl">
                  <a:srgbClr val="000000">
                    <a:alpha val="43137"/>
                  </a:srgbClr>
                </a:outerShdw>
              </a:effectLst>
            </a:endParaRPr>
          </a:p>
        </p:txBody>
      </p:sp>
      <p:pic>
        <p:nvPicPr>
          <p:cNvPr id="1030" name="Picture 6" descr="Forráskép megtekinté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6739" y="3422424"/>
            <a:ext cx="1674042" cy="16740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orráskép megtekinté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6739" y="1680706"/>
            <a:ext cx="1674042" cy="167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71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44843" y="365125"/>
            <a:ext cx="10908957" cy="1325563"/>
          </a:xfrm>
        </p:spPr>
        <p:txBody>
          <a:bodyPr>
            <a:normAutofit/>
          </a:bodyPr>
          <a:lstStyle/>
          <a:p>
            <a:r>
              <a:rPr lang="hu-HU" b="1" dirty="0" err="1" smtClean="0">
                <a:effectLst>
                  <a:outerShdw blurRad="38100" dist="38100" dir="2700000" algn="tl">
                    <a:srgbClr val="000000">
                      <a:alpha val="43137"/>
                    </a:srgbClr>
                  </a:outerShdw>
                </a:effectLst>
              </a:rPr>
              <a:t>Čo</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robil</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Ján</a:t>
            </a:r>
            <a:r>
              <a:rPr lang="hu-HU" b="1" dirty="0" smtClean="0">
                <a:effectLst>
                  <a:outerShdw blurRad="38100" dist="38100" dir="2700000" algn="tl">
                    <a:srgbClr val="000000">
                      <a:alpha val="43137"/>
                    </a:srgbClr>
                  </a:outerShdw>
                </a:effectLst>
              </a:rPr>
              <a:t>?</a:t>
            </a:r>
            <a:endParaRPr lang="hu-HU" b="1" dirty="0">
              <a:effectLst>
                <a:outerShdw blurRad="38100" dist="38100" dir="2700000" algn="tl">
                  <a:srgbClr val="000000">
                    <a:alpha val="43137"/>
                  </a:srgbClr>
                </a:outerShdw>
              </a:effectLst>
            </a:endParaRPr>
          </a:p>
        </p:txBody>
      </p:sp>
      <p:pic>
        <p:nvPicPr>
          <p:cNvPr id="1028" name="Picture 4" descr="confused smiley animated gif www pixshark com image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5351" y="3545100"/>
            <a:ext cx="1918447" cy="1527557"/>
          </a:xfrm>
          <a:prstGeom prst="rect">
            <a:avLst/>
          </a:prstGeom>
          <a:noFill/>
          <a:extLst>
            <a:ext uri="{909E8E84-426E-40DD-AFC4-6F175D3DCCD1}">
              <a14:hiddenFill xmlns:a14="http://schemas.microsoft.com/office/drawing/2010/main">
                <a:solidFill>
                  <a:srgbClr val="FFFFFF"/>
                </a:solidFill>
              </a14:hiddenFill>
            </a:ext>
          </a:extLst>
        </p:spPr>
      </p:pic>
      <p:sp>
        <p:nvSpPr>
          <p:cNvPr id="6" name="Obdĺžnik 5"/>
          <p:cNvSpPr/>
          <p:nvPr/>
        </p:nvSpPr>
        <p:spPr>
          <a:xfrm>
            <a:off x="1062681" y="2150076"/>
            <a:ext cx="6474941"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dirty="0" smtClean="0">
                <a:solidFill>
                  <a:schemeClr val="tx1"/>
                </a:solidFill>
                <a:effectLst>
                  <a:outerShdw blurRad="38100" dist="38100" dir="2700000" algn="tl">
                    <a:srgbClr val="000000">
                      <a:alpha val="43137"/>
                    </a:srgbClr>
                  </a:outerShdw>
                </a:effectLst>
              </a:rPr>
              <a:t>A ) NEROBIL NIČ</a:t>
            </a:r>
            <a:r>
              <a:rPr lang="sk-SK" cap="all" dirty="0" smtClean="0">
                <a:solidFill>
                  <a:schemeClr val="tx1"/>
                </a:solidFill>
                <a:effectLst>
                  <a:outerShdw blurRad="38100" dist="38100" dir="2700000" algn="tl">
                    <a:srgbClr val="000000">
                      <a:alpha val="43137"/>
                    </a:srgbClr>
                  </a:outerShdw>
                </a:effectLst>
              </a:rPr>
              <a:t> </a:t>
            </a:r>
            <a:endParaRPr lang="sk-SK" cap="all" dirty="0">
              <a:solidFill>
                <a:schemeClr val="tx1"/>
              </a:solidFill>
              <a:effectLst>
                <a:outerShdw blurRad="38100" dist="38100" dir="2700000" algn="tl">
                  <a:srgbClr val="000000">
                    <a:alpha val="43137"/>
                  </a:srgbClr>
                </a:outerShdw>
              </a:effectLst>
            </a:endParaRPr>
          </a:p>
        </p:txBody>
      </p:sp>
      <p:sp>
        <p:nvSpPr>
          <p:cNvPr id="9" name="Obdĺžnik 8"/>
          <p:cNvSpPr/>
          <p:nvPr/>
        </p:nvSpPr>
        <p:spPr>
          <a:xfrm>
            <a:off x="1062680" y="3925330"/>
            <a:ext cx="6474942"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smtClean="0">
                <a:solidFill>
                  <a:schemeClr val="tx1"/>
                </a:solidFill>
                <a:effectLst>
                  <a:outerShdw blurRad="38100" dist="38100" dir="2700000" algn="tl">
                    <a:srgbClr val="000000">
                      <a:alpha val="43137"/>
                    </a:srgbClr>
                  </a:outerShdw>
                </a:effectLst>
              </a:rPr>
              <a:t>B ) KRSTIL A HLÁSAL KRST POKÁNIA NA ODPUSTENIE HRIECHOV  </a:t>
            </a:r>
            <a:endParaRPr lang="hu-HU" dirty="0">
              <a:solidFill>
                <a:schemeClr val="tx1"/>
              </a:solidFill>
              <a:effectLst>
                <a:outerShdw blurRad="38100" dist="38100" dir="2700000" algn="tl">
                  <a:srgbClr val="000000">
                    <a:alpha val="43137"/>
                  </a:srgbClr>
                </a:outerShdw>
              </a:effectLst>
            </a:endParaRPr>
          </a:p>
        </p:txBody>
      </p:sp>
      <p:sp>
        <p:nvSpPr>
          <p:cNvPr id="10" name="Obdĺžnik 9"/>
          <p:cNvSpPr/>
          <p:nvPr/>
        </p:nvSpPr>
        <p:spPr>
          <a:xfrm>
            <a:off x="1062680" y="5482282"/>
            <a:ext cx="6474942"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solidFill>
                  <a:schemeClr val="tx1"/>
                </a:solidFill>
                <a:effectLst>
                  <a:outerShdw blurRad="38100" dist="38100" dir="2700000" algn="tl">
                    <a:srgbClr val="000000">
                      <a:alpha val="43137"/>
                    </a:srgbClr>
                  </a:outerShdw>
                </a:effectLst>
              </a:rPr>
              <a:t>C</a:t>
            </a:r>
            <a:r>
              <a:rPr lang="hu-HU" dirty="0" smtClean="0">
                <a:solidFill>
                  <a:schemeClr val="tx1"/>
                </a:solidFill>
                <a:effectLst>
                  <a:outerShdw blurRad="38100" dist="38100" dir="2700000" algn="tl">
                    <a:srgbClr val="000000">
                      <a:alpha val="43137"/>
                    </a:srgbClr>
                  </a:outerShdw>
                </a:effectLst>
              </a:rPr>
              <a:t> ) DOBRÉ SKUTKY</a:t>
            </a:r>
            <a:endParaRPr lang="sk-SK" cap="all" dirty="0">
              <a:solidFill>
                <a:schemeClr val="tx1"/>
              </a:solidFill>
              <a:effectLst>
                <a:outerShdw blurRad="38100" dist="38100" dir="2700000" algn="tl">
                  <a:srgbClr val="000000">
                    <a:alpha val="43137"/>
                  </a:srgbClr>
                </a:outerShdw>
              </a:effectLst>
            </a:endParaRPr>
          </a:p>
        </p:txBody>
      </p:sp>
      <p:pic>
        <p:nvPicPr>
          <p:cNvPr id="1030" name="Picture 6" descr="Forráskép megtekinté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6739" y="5061271"/>
            <a:ext cx="1674042" cy="16740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orráskép megtekinté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6739" y="1729065"/>
            <a:ext cx="1674042" cy="167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682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44843" y="365125"/>
            <a:ext cx="10908957" cy="1325563"/>
          </a:xfrm>
        </p:spPr>
        <p:txBody>
          <a:bodyPr>
            <a:normAutofit/>
          </a:bodyPr>
          <a:lstStyle/>
          <a:p>
            <a:r>
              <a:rPr lang="hu-HU" b="1" dirty="0" err="1" smtClean="0">
                <a:effectLst>
                  <a:outerShdw blurRad="38100" dist="38100" dir="2700000" algn="tl">
                    <a:srgbClr val="000000">
                      <a:alpha val="43137"/>
                    </a:srgbClr>
                  </a:outerShdw>
                </a:effectLst>
              </a:rPr>
              <a:t>Kto</a:t>
            </a:r>
            <a:r>
              <a:rPr lang="hu-HU" b="1" dirty="0" smtClean="0">
                <a:effectLst>
                  <a:outerShdw blurRad="38100" dist="38100" dir="2700000" algn="tl">
                    <a:srgbClr val="000000">
                      <a:alpha val="43137"/>
                    </a:srgbClr>
                  </a:outerShdw>
                </a:effectLst>
              </a:rPr>
              <a:t> k </a:t>
            </a:r>
            <a:r>
              <a:rPr lang="hu-HU" b="1" dirty="0" err="1" smtClean="0">
                <a:effectLst>
                  <a:outerShdw blurRad="38100" dist="38100" dir="2700000" algn="tl">
                    <a:srgbClr val="000000">
                      <a:alpha val="43137"/>
                    </a:srgbClr>
                  </a:outerShdw>
                </a:effectLst>
              </a:rPr>
              <a:t>nemu</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prichádzal</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Čo</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robili</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tí</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čo</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prišli</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za</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ním</a:t>
            </a:r>
            <a:r>
              <a:rPr lang="hu-HU" b="1" dirty="0" smtClean="0">
                <a:effectLst>
                  <a:outerShdw blurRad="38100" dist="38100" dir="2700000" algn="tl">
                    <a:srgbClr val="000000">
                      <a:alpha val="43137"/>
                    </a:srgbClr>
                  </a:outerShdw>
                </a:effectLst>
              </a:rPr>
              <a:t>?</a:t>
            </a:r>
            <a:endParaRPr lang="hu-HU" b="1" dirty="0">
              <a:effectLst>
                <a:outerShdw blurRad="38100" dist="38100" dir="2700000" algn="tl">
                  <a:srgbClr val="000000">
                    <a:alpha val="43137"/>
                  </a:srgbClr>
                </a:outerShdw>
              </a:effectLst>
            </a:endParaRPr>
          </a:p>
        </p:txBody>
      </p:sp>
      <p:pic>
        <p:nvPicPr>
          <p:cNvPr id="1028" name="Picture 4" descr="confused smiley animated gif www pixshark com image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5351" y="3545100"/>
            <a:ext cx="1918447" cy="1527557"/>
          </a:xfrm>
          <a:prstGeom prst="rect">
            <a:avLst/>
          </a:prstGeom>
          <a:noFill/>
          <a:extLst>
            <a:ext uri="{909E8E84-426E-40DD-AFC4-6F175D3DCCD1}">
              <a14:hiddenFill xmlns:a14="http://schemas.microsoft.com/office/drawing/2010/main">
                <a:solidFill>
                  <a:srgbClr val="FFFFFF"/>
                </a:solidFill>
              </a14:hiddenFill>
            </a:ext>
          </a:extLst>
        </p:spPr>
      </p:pic>
      <p:sp>
        <p:nvSpPr>
          <p:cNvPr id="6" name="Obdĺžnik 5"/>
          <p:cNvSpPr/>
          <p:nvPr/>
        </p:nvSpPr>
        <p:spPr>
          <a:xfrm>
            <a:off x="1062681" y="2150076"/>
            <a:ext cx="6474941"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dirty="0" smtClean="0">
                <a:solidFill>
                  <a:schemeClr val="tx1"/>
                </a:solidFill>
                <a:effectLst>
                  <a:outerShdw blurRad="38100" dist="38100" dir="2700000" algn="tl">
                    <a:srgbClr val="000000">
                      <a:alpha val="43137"/>
                    </a:srgbClr>
                  </a:outerShdw>
                </a:effectLst>
              </a:rPr>
              <a:t>A ) Tí čo chceli vidieť Jána Krstiteľa. Porozprávali sa  sním.</a:t>
            </a:r>
            <a:r>
              <a:rPr lang="sk-SK" cap="all" dirty="0" smtClean="0">
                <a:solidFill>
                  <a:schemeClr val="tx1"/>
                </a:solidFill>
                <a:effectLst>
                  <a:outerShdw blurRad="38100" dist="38100" dir="2700000" algn="tl">
                    <a:srgbClr val="000000">
                      <a:alpha val="43137"/>
                    </a:srgbClr>
                  </a:outerShdw>
                </a:effectLst>
              </a:rPr>
              <a:t> </a:t>
            </a:r>
            <a:endParaRPr lang="sk-SK" cap="all" dirty="0">
              <a:solidFill>
                <a:schemeClr val="tx1"/>
              </a:solidFill>
              <a:effectLst>
                <a:outerShdw blurRad="38100" dist="38100" dir="2700000" algn="tl">
                  <a:srgbClr val="000000">
                    <a:alpha val="43137"/>
                  </a:srgbClr>
                </a:outerShdw>
              </a:effectLst>
            </a:endParaRPr>
          </a:p>
        </p:txBody>
      </p:sp>
      <p:sp>
        <p:nvSpPr>
          <p:cNvPr id="9" name="Obdĺžnik 8"/>
          <p:cNvSpPr/>
          <p:nvPr/>
        </p:nvSpPr>
        <p:spPr>
          <a:xfrm>
            <a:off x="1062680" y="3925330"/>
            <a:ext cx="6474942"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smtClean="0">
                <a:solidFill>
                  <a:schemeClr val="tx1"/>
                </a:solidFill>
                <a:effectLst>
                  <a:outerShdw blurRad="38100" dist="38100" dir="2700000" algn="tl">
                    <a:srgbClr val="000000">
                      <a:alpha val="43137"/>
                    </a:srgbClr>
                  </a:outerShdw>
                </a:effectLst>
              </a:rPr>
              <a:t>B </a:t>
            </a:r>
            <a:r>
              <a:rPr lang="sk-SK" dirty="0" smtClean="0">
                <a:solidFill>
                  <a:schemeClr val="tx1"/>
                </a:solidFill>
                <a:effectLst>
                  <a:outerShdw blurRad="38100" dist="38100" dir="2700000" algn="tl">
                    <a:srgbClr val="000000">
                      <a:alpha val="43137"/>
                    </a:srgbClr>
                  </a:outerShdw>
                </a:effectLst>
              </a:rPr>
              <a:t>) Celá judejská krajina i všetci Jeruzalemčania. Vyznávali svoje hriechy a dávali sa mu krstiť v rieke Jordán.</a:t>
            </a:r>
            <a:endParaRPr lang="sk-SK" dirty="0">
              <a:solidFill>
                <a:schemeClr val="tx1"/>
              </a:solidFill>
              <a:effectLst>
                <a:outerShdw blurRad="38100" dist="38100" dir="2700000" algn="tl">
                  <a:srgbClr val="000000">
                    <a:alpha val="43137"/>
                  </a:srgbClr>
                </a:outerShdw>
              </a:effectLst>
            </a:endParaRPr>
          </a:p>
        </p:txBody>
      </p:sp>
      <p:sp>
        <p:nvSpPr>
          <p:cNvPr id="10" name="Obdĺžnik 9"/>
          <p:cNvSpPr/>
          <p:nvPr/>
        </p:nvSpPr>
        <p:spPr>
          <a:xfrm>
            <a:off x="1062680" y="5482282"/>
            <a:ext cx="6474942"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solidFill>
                  <a:schemeClr val="tx1"/>
                </a:solidFill>
                <a:effectLst>
                  <a:outerShdw blurRad="38100" dist="38100" dir="2700000" algn="tl">
                    <a:srgbClr val="000000">
                      <a:alpha val="43137"/>
                    </a:srgbClr>
                  </a:outerShdw>
                </a:effectLst>
              </a:rPr>
              <a:t>C</a:t>
            </a:r>
            <a:r>
              <a:rPr lang="hu-HU" dirty="0" smtClean="0">
                <a:solidFill>
                  <a:schemeClr val="tx1"/>
                </a:solidFill>
                <a:effectLst>
                  <a:outerShdw blurRad="38100" dist="38100" dir="2700000" algn="tl">
                    <a:srgbClr val="000000">
                      <a:alpha val="43137"/>
                    </a:srgbClr>
                  </a:outerShdw>
                </a:effectLst>
              </a:rPr>
              <a:t> ) </a:t>
            </a:r>
            <a:r>
              <a:rPr lang="sk-SK" dirty="0" smtClean="0">
                <a:solidFill>
                  <a:schemeClr val="tx1"/>
                </a:solidFill>
                <a:effectLst>
                  <a:outerShdw blurRad="38100" dist="38100" dir="2700000" algn="tl">
                    <a:srgbClr val="000000">
                      <a:alpha val="43137"/>
                    </a:srgbClr>
                  </a:outerShdw>
                </a:effectLst>
              </a:rPr>
              <a:t>Králi. Boli veľmi </a:t>
            </a:r>
            <a:r>
              <a:rPr lang="sk-SK" dirty="0" smtClean="0">
                <a:solidFill>
                  <a:schemeClr val="tx1"/>
                </a:solidFill>
                <a:effectLst>
                  <a:outerShdw blurRad="38100" dist="38100" dir="2700000" algn="tl">
                    <a:srgbClr val="000000">
                      <a:alpha val="43137"/>
                    </a:srgbClr>
                  </a:outerShdw>
                </a:effectLst>
              </a:rPr>
              <a:t>šťastní.</a:t>
            </a:r>
            <a:endParaRPr lang="sk-SK" cap="all" dirty="0">
              <a:solidFill>
                <a:schemeClr val="tx1"/>
              </a:solidFill>
              <a:effectLst>
                <a:outerShdw blurRad="38100" dist="38100" dir="2700000" algn="tl">
                  <a:srgbClr val="000000">
                    <a:alpha val="43137"/>
                  </a:srgbClr>
                </a:outerShdw>
              </a:effectLst>
            </a:endParaRPr>
          </a:p>
        </p:txBody>
      </p:sp>
      <p:pic>
        <p:nvPicPr>
          <p:cNvPr id="1030" name="Picture 6" descr="Forráskép megtekinté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6739" y="5061271"/>
            <a:ext cx="1674042" cy="16740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orráskép megtekinté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6739" y="1729065"/>
            <a:ext cx="1674042" cy="167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083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44843" y="365125"/>
            <a:ext cx="10908957" cy="1325563"/>
          </a:xfrm>
        </p:spPr>
        <p:txBody>
          <a:bodyPr>
            <a:normAutofit/>
          </a:bodyPr>
          <a:lstStyle/>
          <a:p>
            <a:r>
              <a:rPr lang="hu-HU" b="1" dirty="0" err="1" smtClean="0">
                <a:effectLst>
                  <a:outerShdw blurRad="38100" dist="38100" dir="2700000" algn="tl">
                    <a:srgbClr val="000000">
                      <a:alpha val="43137"/>
                    </a:srgbClr>
                  </a:outerShdw>
                </a:effectLst>
              </a:rPr>
              <a:t>Čo</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nosil</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Ján</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oblečené</a:t>
            </a:r>
            <a:r>
              <a:rPr lang="hu-HU" b="1" dirty="0" smtClean="0">
                <a:effectLst>
                  <a:outerShdw blurRad="38100" dist="38100" dir="2700000" algn="tl">
                    <a:srgbClr val="000000">
                      <a:alpha val="43137"/>
                    </a:srgbClr>
                  </a:outerShdw>
                </a:effectLst>
              </a:rPr>
              <a:t>, a </a:t>
            </a:r>
            <a:r>
              <a:rPr lang="hu-HU" b="1" dirty="0" err="1" smtClean="0">
                <a:effectLst>
                  <a:outerShdw blurRad="38100" dist="38100" dir="2700000" algn="tl">
                    <a:srgbClr val="000000">
                      <a:alpha val="43137"/>
                    </a:srgbClr>
                  </a:outerShdw>
                </a:effectLst>
              </a:rPr>
              <a:t>čo</a:t>
            </a:r>
            <a:r>
              <a:rPr lang="hu-HU" b="1" dirty="0" smtClean="0">
                <a:effectLst>
                  <a:outerShdw blurRad="38100" dist="38100" dir="2700000" algn="tl">
                    <a:srgbClr val="000000">
                      <a:alpha val="43137"/>
                    </a:srgbClr>
                  </a:outerShdw>
                </a:effectLst>
              </a:rPr>
              <a:t> </a:t>
            </a:r>
            <a:r>
              <a:rPr lang="hu-HU" b="1" dirty="0" err="1" smtClean="0">
                <a:effectLst>
                  <a:outerShdw blurRad="38100" dist="38100" dir="2700000" algn="tl">
                    <a:srgbClr val="000000">
                      <a:alpha val="43137"/>
                    </a:srgbClr>
                  </a:outerShdw>
                </a:effectLst>
              </a:rPr>
              <a:t>jedol</a:t>
            </a:r>
            <a:r>
              <a:rPr lang="hu-HU" b="1" dirty="0" smtClean="0">
                <a:effectLst>
                  <a:outerShdw blurRad="38100" dist="38100" dir="2700000" algn="tl">
                    <a:srgbClr val="000000">
                      <a:alpha val="43137"/>
                    </a:srgbClr>
                  </a:outerShdw>
                </a:effectLst>
              </a:rPr>
              <a:t>? </a:t>
            </a:r>
            <a:endParaRPr lang="hu-HU" b="1" dirty="0">
              <a:effectLst>
                <a:outerShdw blurRad="38100" dist="38100" dir="2700000" algn="tl">
                  <a:srgbClr val="000000">
                    <a:alpha val="43137"/>
                  </a:srgbClr>
                </a:outerShdw>
              </a:effectLst>
            </a:endParaRPr>
          </a:p>
        </p:txBody>
      </p:sp>
      <p:pic>
        <p:nvPicPr>
          <p:cNvPr id="1028" name="Picture 4" descr="confused smiley animated gif www pixshark com image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6739" y="1851722"/>
            <a:ext cx="1972632" cy="1570702"/>
          </a:xfrm>
          <a:prstGeom prst="rect">
            <a:avLst/>
          </a:prstGeom>
          <a:noFill/>
          <a:extLst>
            <a:ext uri="{909E8E84-426E-40DD-AFC4-6F175D3DCCD1}">
              <a14:hiddenFill xmlns:a14="http://schemas.microsoft.com/office/drawing/2010/main">
                <a:solidFill>
                  <a:srgbClr val="FFFFFF"/>
                </a:solidFill>
              </a14:hiddenFill>
            </a:ext>
          </a:extLst>
        </p:spPr>
      </p:pic>
      <p:sp>
        <p:nvSpPr>
          <p:cNvPr id="6" name="Obdĺžnik 5"/>
          <p:cNvSpPr/>
          <p:nvPr/>
        </p:nvSpPr>
        <p:spPr>
          <a:xfrm>
            <a:off x="1062681" y="2150076"/>
            <a:ext cx="6474941"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dirty="0" smtClean="0">
                <a:solidFill>
                  <a:schemeClr val="tx1"/>
                </a:solidFill>
                <a:effectLst>
                  <a:outerShdw blurRad="38100" dist="38100" dir="2700000" algn="tl">
                    <a:srgbClr val="000000">
                      <a:alpha val="43137"/>
                    </a:srgbClr>
                  </a:outerShdw>
                </a:effectLst>
              </a:rPr>
              <a:t>A )  Ján nosil odev z ťavej srsti a okolo bedier kožený opasok. Jedával kobylky a lesný med.</a:t>
            </a:r>
            <a:endParaRPr lang="sk-SK" cap="all" dirty="0">
              <a:solidFill>
                <a:schemeClr val="tx1"/>
              </a:solidFill>
              <a:effectLst>
                <a:outerShdw blurRad="38100" dist="38100" dir="2700000" algn="tl">
                  <a:srgbClr val="000000">
                    <a:alpha val="43137"/>
                  </a:srgbClr>
                </a:outerShdw>
              </a:effectLst>
            </a:endParaRPr>
          </a:p>
        </p:txBody>
      </p:sp>
      <p:sp>
        <p:nvSpPr>
          <p:cNvPr id="9" name="Obdĺžnik 8"/>
          <p:cNvSpPr/>
          <p:nvPr/>
        </p:nvSpPr>
        <p:spPr>
          <a:xfrm>
            <a:off x="1062680" y="3925330"/>
            <a:ext cx="6474942"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smtClean="0">
                <a:solidFill>
                  <a:schemeClr val="tx1"/>
                </a:solidFill>
                <a:effectLst>
                  <a:outerShdw blurRad="38100" dist="38100" dir="2700000" algn="tl">
                    <a:srgbClr val="000000">
                      <a:alpha val="43137"/>
                    </a:srgbClr>
                  </a:outerShdw>
                </a:effectLst>
              </a:rPr>
              <a:t>B ) </a:t>
            </a:r>
            <a:r>
              <a:rPr lang="sk-SK" dirty="0" smtClean="0">
                <a:solidFill>
                  <a:schemeClr val="tx1"/>
                </a:solidFill>
                <a:effectLst>
                  <a:outerShdw blurRad="38100" dist="38100" dir="2700000" algn="tl">
                    <a:srgbClr val="000000">
                      <a:alpha val="43137"/>
                    </a:srgbClr>
                  </a:outerShdw>
                </a:effectLst>
              </a:rPr>
              <a:t>Dlhý plášť. Jedával varené zemiaky.</a:t>
            </a:r>
            <a:endParaRPr lang="sk-SK" cap="all" dirty="0">
              <a:solidFill>
                <a:schemeClr val="tx1"/>
              </a:solidFill>
              <a:effectLst>
                <a:outerShdw blurRad="38100" dist="38100" dir="2700000" algn="tl">
                  <a:srgbClr val="000000">
                    <a:alpha val="43137"/>
                  </a:srgbClr>
                </a:outerShdw>
              </a:effectLst>
            </a:endParaRPr>
          </a:p>
        </p:txBody>
      </p:sp>
      <p:sp>
        <p:nvSpPr>
          <p:cNvPr id="10" name="Obdĺžnik 9"/>
          <p:cNvSpPr/>
          <p:nvPr/>
        </p:nvSpPr>
        <p:spPr>
          <a:xfrm>
            <a:off x="1062680" y="5482282"/>
            <a:ext cx="6474942" cy="83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dirty="0">
                <a:solidFill>
                  <a:schemeClr val="tx1"/>
                </a:solidFill>
                <a:effectLst>
                  <a:outerShdw blurRad="38100" dist="38100" dir="2700000" algn="tl">
                    <a:srgbClr val="000000">
                      <a:alpha val="43137"/>
                    </a:srgbClr>
                  </a:outerShdw>
                </a:effectLst>
              </a:rPr>
              <a:t>C</a:t>
            </a:r>
            <a:r>
              <a:rPr lang="hu-HU" dirty="0" smtClean="0">
                <a:solidFill>
                  <a:schemeClr val="tx1"/>
                </a:solidFill>
                <a:effectLst>
                  <a:outerShdw blurRad="38100" dist="38100" dir="2700000" algn="tl">
                    <a:srgbClr val="000000">
                      <a:alpha val="43137"/>
                    </a:srgbClr>
                  </a:outerShdw>
                </a:effectLst>
              </a:rPr>
              <a:t> ) </a:t>
            </a:r>
            <a:r>
              <a:rPr lang="sk-SK" dirty="0" smtClean="0">
                <a:solidFill>
                  <a:schemeClr val="tx1"/>
                </a:solidFill>
                <a:effectLst>
                  <a:outerShdw blurRad="38100" dist="38100" dir="2700000" algn="tl">
                    <a:srgbClr val="000000">
                      <a:alpha val="43137"/>
                    </a:srgbClr>
                  </a:outerShdw>
                </a:effectLst>
              </a:rPr>
              <a:t>Ján nosil čierny plášť. Jedával ryby.</a:t>
            </a:r>
            <a:endParaRPr lang="sk-SK" dirty="0">
              <a:solidFill>
                <a:schemeClr val="tx1"/>
              </a:solidFill>
              <a:effectLst>
                <a:outerShdw blurRad="38100" dist="38100" dir="2700000" algn="tl">
                  <a:srgbClr val="000000">
                    <a:alpha val="43137"/>
                  </a:srgbClr>
                </a:outerShdw>
              </a:effectLst>
            </a:endParaRPr>
          </a:p>
        </p:txBody>
      </p:sp>
      <p:pic>
        <p:nvPicPr>
          <p:cNvPr id="1030" name="Picture 6" descr="Forráskép megtekinté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6739" y="3422424"/>
            <a:ext cx="1674042" cy="16740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orráskép megtekintés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6739" y="5018809"/>
            <a:ext cx="1674042" cy="167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382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stretch>
            <a:fillRect/>
          </a:stretch>
        </p:blipFill>
        <p:spPr>
          <a:xfrm>
            <a:off x="157646" y="1491742"/>
            <a:ext cx="5468798" cy="2939800"/>
          </a:xfrm>
          <a:prstGeom prst="rect">
            <a:avLst/>
          </a:prstGeom>
        </p:spPr>
      </p:pic>
      <p:sp>
        <p:nvSpPr>
          <p:cNvPr id="5" name="BlokTextu 4"/>
          <p:cNvSpPr txBox="1"/>
          <p:nvPr/>
        </p:nvSpPr>
        <p:spPr>
          <a:xfrm>
            <a:off x="157646" y="314370"/>
            <a:ext cx="12012994" cy="1015663"/>
          </a:xfrm>
          <a:prstGeom prst="rect">
            <a:avLst/>
          </a:prstGeom>
          <a:noFill/>
        </p:spPr>
        <p:txBody>
          <a:bodyPr wrap="square" rtlCol="0">
            <a:spAutoFit/>
          </a:bodyPr>
          <a:lstStyle/>
          <a:p>
            <a:pPr algn="ctr"/>
            <a:r>
              <a:rPr lang="sk-SK" sz="2000" dirty="0" smtClean="0">
                <a:effectLst>
                  <a:outerShdw blurRad="38100" dist="38100" dir="2700000" algn="tl">
                    <a:srgbClr val="000000">
                      <a:alpha val="43137"/>
                    </a:srgbClr>
                  </a:outerShdw>
                </a:effectLst>
              </a:rPr>
              <a:t>Vierka už čítala, ako išla Panna Mária navštíviť svoju príbuznú Alžbetu, ktorej sa tiež malo narodiť dieťa. Alžbetin muž Zachariáš onemel. Boli už starí a on nedokázal uveriť, že by mohli mať dieťa. Napokon sa mu reč vrátil, keď sa chlapec narodil. Dali mu meno Ján. Vierka vedela, že Ján má ešte druhé meno, podľa ktorého je známy. </a:t>
            </a:r>
            <a:endParaRPr lang="sk-SK" sz="2000" dirty="0">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6444" y="1609705"/>
            <a:ext cx="5084329" cy="25421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Obrázok 7"/>
          <p:cNvPicPr>
            <a:picLocks noChangeAspect="1"/>
          </p:cNvPicPr>
          <p:nvPr/>
        </p:nvPicPr>
        <p:blipFill>
          <a:blip r:embed="rId4"/>
          <a:stretch>
            <a:fillRect/>
          </a:stretch>
        </p:blipFill>
        <p:spPr>
          <a:xfrm>
            <a:off x="3451653" y="4151870"/>
            <a:ext cx="5240785" cy="2799056"/>
          </a:xfrm>
          <a:prstGeom prst="rect">
            <a:avLst/>
          </a:prstGeom>
        </p:spPr>
      </p:pic>
    </p:spTree>
    <p:extLst>
      <p:ext uri="{BB962C8B-B14F-4D97-AF65-F5344CB8AC3E}">
        <p14:creationId xmlns:p14="http://schemas.microsoft.com/office/powerpoint/2010/main" val="854036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smtClean="0">
                <a:solidFill>
                  <a:srgbClr val="FF0000"/>
                </a:solidFill>
                <a:effectLst>
                  <a:outerShdw blurRad="38100" dist="38100" dir="2700000" algn="tl">
                    <a:srgbClr val="000000">
                      <a:alpha val="43137"/>
                    </a:srgbClr>
                  </a:outerShdw>
                </a:effectLst>
              </a:rPr>
              <a:t>Zapamätaj si</a:t>
            </a:r>
            <a:endParaRPr lang="sk-SK" b="1" dirty="0">
              <a:solidFill>
                <a:srgbClr val="FF0000"/>
              </a:solidFill>
              <a:effectLst>
                <a:outerShdw blurRad="38100" dist="38100" dir="2700000" algn="tl">
                  <a:srgbClr val="000000">
                    <a:alpha val="43137"/>
                  </a:srgbClr>
                </a:outerShdw>
              </a:effectLst>
            </a:endParaRPr>
          </a:p>
        </p:txBody>
      </p:sp>
      <p:sp>
        <p:nvSpPr>
          <p:cNvPr id="3" name="Obdĺžnik 2"/>
          <p:cNvSpPr/>
          <p:nvPr/>
        </p:nvSpPr>
        <p:spPr>
          <a:xfrm>
            <a:off x="761999" y="1927412"/>
            <a:ext cx="10381129" cy="3108543"/>
          </a:xfrm>
          <a:prstGeom prst="rect">
            <a:avLst/>
          </a:prstGeom>
        </p:spPr>
        <p:txBody>
          <a:bodyPr wrap="square">
            <a:spAutoFit/>
          </a:bodyPr>
          <a:lstStyle/>
          <a:p>
            <a:pPr algn="just"/>
            <a:r>
              <a:rPr lang="sk-SK" sz="2800" b="1" dirty="0" smtClean="0">
                <a:solidFill>
                  <a:srgbClr val="FF0000"/>
                </a:solidFill>
                <a:effectLst>
                  <a:outerShdw blurRad="38100" dist="38100" dir="2700000" algn="tl">
                    <a:srgbClr val="000000">
                      <a:alpha val="43137"/>
                    </a:srgbClr>
                  </a:outerShdw>
                </a:effectLst>
              </a:rPr>
              <a:t>Izraeliti očakávali kráľa, akého poznali. Bohatého, ktorý má moc a panuje. Ježiš bol iný. Je kráľom v Božom kráľovstve. V celom jeho živote kraľuje Boh. Ježiš ako Boží Syn vždy a všade plní vôľu Nebeského Otca a tým nám dáva poznať pravdu a lásku. Jeho príchod ohlasoval Ján Krstiteľ. Krstil na znak pokánia. Aj Ježiš sa nechal pokrstiť, hoci nepotreboval robiť pokánie. Vtedy Boh zjavil ľuďom, že Ježiš je Boží Syn.</a:t>
            </a:r>
            <a:endParaRPr lang="sk-SK"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6124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2132857"/>
            <a:ext cx="8786338" cy="4393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idx="4294967295"/>
          </p:nvPr>
        </p:nvSpPr>
        <p:spPr>
          <a:xfrm>
            <a:off x="0" y="0"/>
            <a:ext cx="12117859" cy="1688757"/>
          </a:xfrm>
        </p:spPr>
        <p:txBody>
          <a:bodyPr/>
          <a:lstStyle/>
          <a:p>
            <a:pPr algn="ctr"/>
            <a:r>
              <a:rPr lang="hu-HU" sz="2800" b="1" dirty="0">
                <a:solidFill>
                  <a:schemeClr val="accent2">
                    <a:lumMod val="50000"/>
                  </a:schemeClr>
                </a:solidFill>
                <a:effectLst>
                  <a:outerShdw blurRad="38100" dist="38100" dir="2700000" algn="tl">
                    <a:srgbClr val="000000">
                      <a:alpha val="43137"/>
                    </a:srgbClr>
                  </a:outerShdw>
                </a:effectLst>
              </a:rPr>
              <a:t>V </a:t>
            </a:r>
            <a:r>
              <a:rPr lang="hu-HU" sz="2800" b="1" dirty="0" err="1">
                <a:solidFill>
                  <a:schemeClr val="accent2">
                    <a:lumMod val="50000"/>
                  </a:schemeClr>
                </a:solidFill>
                <a:effectLst>
                  <a:outerShdw blurRad="38100" dist="38100" dir="2700000" algn="tl">
                    <a:srgbClr val="000000">
                      <a:alpha val="43137"/>
                    </a:srgbClr>
                  </a:outerShdw>
                </a:effectLst>
              </a:rPr>
              <a:t>tých</a:t>
            </a:r>
            <a:r>
              <a:rPr lang="hu-HU" sz="2800" b="1" dirty="0">
                <a:solidFill>
                  <a:schemeClr val="accent2">
                    <a:lumMod val="50000"/>
                  </a:schemeClr>
                </a:solidFill>
                <a:effectLst>
                  <a:outerShdw blurRad="38100" dist="38100" dir="2700000" algn="tl">
                    <a:srgbClr val="000000">
                      <a:alpha val="43137"/>
                    </a:srgbClr>
                  </a:outerShdw>
                </a:effectLst>
              </a:rPr>
              <a:t> </a:t>
            </a:r>
            <a:r>
              <a:rPr lang="hu-HU" sz="2800" b="1" dirty="0" err="1">
                <a:solidFill>
                  <a:schemeClr val="accent2">
                    <a:lumMod val="50000"/>
                  </a:schemeClr>
                </a:solidFill>
                <a:effectLst>
                  <a:outerShdw blurRad="38100" dist="38100" dir="2700000" algn="tl">
                    <a:srgbClr val="000000">
                      <a:alpha val="43137"/>
                    </a:srgbClr>
                  </a:outerShdw>
                </a:effectLst>
              </a:rPr>
              <a:t>dňoch</a:t>
            </a:r>
            <a:r>
              <a:rPr lang="hu-HU" sz="2800" b="1" dirty="0">
                <a:solidFill>
                  <a:schemeClr val="accent2">
                    <a:lumMod val="50000"/>
                  </a:schemeClr>
                </a:solidFill>
                <a:effectLst>
                  <a:outerShdw blurRad="38100" dist="38100" dir="2700000" algn="tl">
                    <a:srgbClr val="000000">
                      <a:alpha val="43137"/>
                    </a:srgbClr>
                  </a:outerShdw>
                </a:effectLst>
              </a:rPr>
              <a:t> </a:t>
            </a:r>
            <a:r>
              <a:rPr lang="hu-HU" sz="2800" b="1" dirty="0" err="1">
                <a:solidFill>
                  <a:schemeClr val="accent2">
                    <a:lumMod val="50000"/>
                  </a:schemeClr>
                </a:solidFill>
                <a:effectLst>
                  <a:outerShdw blurRad="38100" dist="38100" dir="2700000" algn="tl">
                    <a:srgbClr val="000000">
                      <a:alpha val="43137"/>
                    </a:srgbClr>
                  </a:outerShdw>
                </a:effectLst>
              </a:rPr>
              <a:t>vystúpil</a:t>
            </a:r>
            <a:r>
              <a:rPr lang="hu-HU" sz="2800" b="1" dirty="0">
                <a:solidFill>
                  <a:schemeClr val="accent2">
                    <a:lumMod val="50000"/>
                  </a:schemeClr>
                </a:solidFill>
                <a:effectLst>
                  <a:outerShdw blurRad="38100" dist="38100" dir="2700000" algn="tl">
                    <a:srgbClr val="000000">
                      <a:alpha val="43137"/>
                    </a:srgbClr>
                  </a:outerShdw>
                </a:effectLst>
              </a:rPr>
              <a:t> </a:t>
            </a:r>
            <a:r>
              <a:rPr lang="hu-HU" sz="2800" b="1" dirty="0" err="1">
                <a:solidFill>
                  <a:schemeClr val="accent2">
                    <a:lumMod val="50000"/>
                  </a:schemeClr>
                </a:solidFill>
                <a:effectLst>
                  <a:outerShdw blurRad="38100" dist="38100" dir="2700000" algn="tl">
                    <a:srgbClr val="000000">
                      <a:alpha val="43137"/>
                    </a:srgbClr>
                  </a:outerShdw>
                </a:effectLst>
              </a:rPr>
              <a:t>Ján</a:t>
            </a:r>
            <a:r>
              <a:rPr lang="hu-HU" sz="2800" b="1" dirty="0">
                <a:solidFill>
                  <a:schemeClr val="accent2">
                    <a:lumMod val="50000"/>
                  </a:schemeClr>
                </a:solidFill>
                <a:effectLst>
                  <a:outerShdw blurRad="38100" dist="38100" dir="2700000" algn="tl">
                    <a:srgbClr val="000000">
                      <a:alpha val="43137"/>
                    </a:srgbClr>
                  </a:outerShdw>
                </a:effectLst>
              </a:rPr>
              <a:t> </a:t>
            </a:r>
            <a:r>
              <a:rPr lang="hu-HU" sz="2800" b="1" dirty="0" err="1">
                <a:solidFill>
                  <a:schemeClr val="accent2">
                    <a:lumMod val="50000"/>
                  </a:schemeClr>
                </a:solidFill>
                <a:effectLst>
                  <a:outerShdw blurRad="38100" dist="38100" dir="2700000" algn="tl">
                    <a:srgbClr val="000000">
                      <a:alpha val="43137"/>
                    </a:srgbClr>
                  </a:outerShdw>
                </a:effectLst>
              </a:rPr>
              <a:t>Krstiteľ</a:t>
            </a:r>
            <a:r>
              <a:rPr lang="hu-HU" sz="2800" b="1" dirty="0">
                <a:solidFill>
                  <a:schemeClr val="accent2">
                    <a:lumMod val="50000"/>
                  </a:schemeClr>
                </a:solidFill>
                <a:effectLst>
                  <a:outerShdw blurRad="38100" dist="38100" dir="2700000" algn="tl">
                    <a:srgbClr val="000000">
                      <a:alpha val="43137"/>
                    </a:srgbClr>
                  </a:outerShdw>
                </a:effectLst>
              </a:rPr>
              <a:t> a </a:t>
            </a:r>
            <a:r>
              <a:rPr lang="hu-HU" sz="2800" b="1" dirty="0" err="1">
                <a:solidFill>
                  <a:schemeClr val="accent2">
                    <a:lumMod val="50000"/>
                  </a:schemeClr>
                </a:solidFill>
                <a:effectLst>
                  <a:outerShdw blurRad="38100" dist="38100" dir="2700000" algn="tl">
                    <a:srgbClr val="000000">
                      <a:alpha val="43137"/>
                    </a:srgbClr>
                  </a:outerShdw>
                </a:effectLst>
              </a:rPr>
              <a:t>hlásal</a:t>
            </a:r>
            <a:r>
              <a:rPr lang="hu-HU" sz="2800" b="1" dirty="0">
                <a:solidFill>
                  <a:schemeClr val="accent2">
                    <a:lumMod val="50000"/>
                  </a:schemeClr>
                </a:solidFill>
                <a:effectLst>
                  <a:outerShdw blurRad="38100" dist="38100" dir="2700000" algn="tl">
                    <a:srgbClr val="000000">
                      <a:alpha val="43137"/>
                    </a:srgbClr>
                  </a:outerShdw>
                </a:effectLst>
              </a:rPr>
              <a:t> v </a:t>
            </a:r>
            <a:r>
              <a:rPr lang="hu-HU" sz="2800" b="1" dirty="0" err="1">
                <a:solidFill>
                  <a:schemeClr val="accent2">
                    <a:lumMod val="50000"/>
                  </a:schemeClr>
                </a:solidFill>
                <a:effectLst>
                  <a:outerShdw blurRad="38100" dist="38100" dir="2700000" algn="tl">
                    <a:srgbClr val="000000">
                      <a:alpha val="43137"/>
                    </a:srgbClr>
                  </a:outerShdw>
                </a:effectLst>
              </a:rPr>
              <a:t>judejskej</a:t>
            </a:r>
            <a:r>
              <a:rPr lang="hu-HU" sz="2800" b="1" dirty="0">
                <a:solidFill>
                  <a:schemeClr val="accent2">
                    <a:lumMod val="50000"/>
                  </a:schemeClr>
                </a:solidFill>
                <a:effectLst>
                  <a:outerShdw blurRad="38100" dist="38100" dir="2700000" algn="tl">
                    <a:srgbClr val="000000">
                      <a:alpha val="43137"/>
                    </a:srgbClr>
                  </a:outerShdw>
                </a:effectLst>
              </a:rPr>
              <a:t> </a:t>
            </a:r>
            <a:r>
              <a:rPr lang="hu-HU" sz="2800" b="1" dirty="0" err="1">
                <a:solidFill>
                  <a:schemeClr val="accent2">
                    <a:lumMod val="50000"/>
                  </a:schemeClr>
                </a:solidFill>
                <a:effectLst>
                  <a:outerShdw blurRad="38100" dist="38100" dir="2700000" algn="tl">
                    <a:srgbClr val="000000">
                      <a:alpha val="43137"/>
                    </a:srgbClr>
                  </a:outerShdw>
                </a:effectLst>
              </a:rPr>
              <a:t>púšti</a:t>
            </a:r>
            <a:r>
              <a:rPr lang="hu-HU" sz="2800" b="1" dirty="0">
                <a:solidFill>
                  <a:schemeClr val="accent2">
                    <a:lumMod val="50000"/>
                  </a:schemeClr>
                </a:solidFill>
                <a:effectLst>
                  <a:outerShdw blurRad="38100" dist="38100" dir="2700000" algn="tl">
                    <a:srgbClr val="000000">
                      <a:alpha val="43137"/>
                    </a:srgbClr>
                  </a:outerShdw>
                </a:effectLst>
              </a:rPr>
              <a:t>:  </a:t>
            </a:r>
            <a:r>
              <a:rPr lang="hu-HU" sz="2800" b="1" dirty="0" smtClean="0">
                <a:solidFill>
                  <a:schemeClr val="accent2">
                    <a:lumMod val="50000"/>
                  </a:schemeClr>
                </a:solidFill>
                <a:effectLst>
                  <a:outerShdw blurRad="38100" dist="38100" dir="2700000" algn="tl">
                    <a:srgbClr val="000000">
                      <a:alpha val="43137"/>
                    </a:srgbClr>
                  </a:outerShdw>
                </a:effectLst>
              </a:rPr>
              <a:t/>
            </a:r>
            <a:br>
              <a:rPr lang="hu-HU" sz="2800" b="1" dirty="0" smtClean="0">
                <a:solidFill>
                  <a:schemeClr val="accent2">
                    <a:lumMod val="50000"/>
                  </a:schemeClr>
                </a:solidFill>
                <a:effectLst>
                  <a:outerShdw blurRad="38100" dist="38100" dir="2700000" algn="tl">
                    <a:srgbClr val="000000">
                      <a:alpha val="43137"/>
                    </a:srgbClr>
                  </a:outerShdw>
                </a:effectLst>
              </a:rPr>
            </a:br>
            <a:r>
              <a:rPr lang="hu-HU" sz="3600" b="1" dirty="0" smtClean="0">
                <a:solidFill>
                  <a:srgbClr val="FF0000"/>
                </a:solidFill>
                <a:effectLst>
                  <a:outerShdw blurRad="38100" dist="38100" dir="2700000" algn="tl">
                    <a:srgbClr val="000000">
                      <a:alpha val="43137"/>
                    </a:srgbClr>
                  </a:outerShdw>
                </a:effectLst>
              </a:rPr>
              <a:t>„</a:t>
            </a:r>
            <a:r>
              <a:rPr lang="hu-HU" sz="3600" b="1" dirty="0" err="1">
                <a:solidFill>
                  <a:srgbClr val="FF0000"/>
                </a:solidFill>
                <a:effectLst>
                  <a:outerShdw blurRad="38100" dist="38100" dir="2700000" algn="tl">
                    <a:srgbClr val="000000">
                      <a:alpha val="43137"/>
                    </a:srgbClr>
                  </a:outerShdw>
                </a:effectLst>
              </a:rPr>
              <a:t>Robte</a:t>
            </a:r>
            <a:r>
              <a:rPr lang="hu-HU" sz="3600" b="1" dirty="0">
                <a:solidFill>
                  <a:srgbClr val="FF0000"/>
                </a:solidFill>
                <a:effectLst>
                  <a:outerShdw blurRad="38100" dist="38100" dir="2700000" algn="tl">
                    <a:srgbClr val="000000">
                      <a:alpha val="43137"/>
                    </a:srgbClr>
                  </a:outerShdw>
                </a:effectLst>
              </a:rPr>
              <a:t> </a:t>
            </a:r>
            <a:r>
              <a:rPr lang="hu-HU" sz="3600" b="1" dirty="0" err="1">
                <a:solidFill>
                  <a:srgbClr val="FF0000"/>
                </a:solidFill>
                <a:effectLst>
                  <a:outerShdw blurRad="38100" dist="38100" dir="2700000" algn="tl">
                    <a:srgbClr val="000000">
                      <a:alpha val="43137"/>
                    </a:srgbClr>
                  </a:outerShdw>
                </a:effectLst>
              </a:rPr>
              <a:t>pokánie</a:t>
            </a:r>
            <a:r>
              <a:rPr lang="hu-HU" sz="3600" b="1" dirty="0">
                <a:solidFill>
                  <a:srgbClr val="FF0000"/>
                </a:solidFill>
                <a:effectLst>
                  <a:outerShdw blurRad="38100" dist="38100" dir="2700000" algn="tl">
                    <a:srgbClr val="000000">
                      <a:alpha val="43137"/>
                    </a:srgbClr>
                  </a:outerShdw>
                </a:effectLst>
              </a:rPr>
              <a:t>, </a:t>
            </a:r>
            <a:r>
              <a:rPr lang="hu-HU" sz="3600" b="1" dirty="0" err="1">
                <a:solidFill>
                  <a:srgbClr val="FF0000"/>
                </a:solidFill>
                <a:effectLst>
                  <a:outerShdw blurRad="38100" dist="38100" dir="2700000" algn="tl">
                    <a:srgbClr val="000000">
                      <a:alpha val="43137"/>
                    </a:srgbClr>
                  </a:outerShdw>
                </a:effectLst>
              </a:rPr>
              <a:t>lebo</a:t>
            </a:r>
            <a:r>
              <a:rPr lang="hu-HU" sz="3600" b="1" dirty="0">
                <a:solidFill>
                  <a:srgbClr val="FF0000"/>
                </a:solidFill>
                <a:effectLst>
                  <a:outerShdw blurRad="38100" dist="38100" dir="2700000" algn="tl">
                    <a:srgbClr val="000000">
                      <a:alpha val="43137"/>
                    </a:srgbClr>
                  </a:outerShdw>
                </a:effectLst>
              </a:rPr>
              <a:t> </a:t>
            </a:r>
            <a:r>
              <a:rPr lang="hu-HU" sz="3600" b="1" dirty="0" err="1">
                <a:solidFill>
                  <a:srgbClr val="FF0000"/>
                </a:solidFill>
                <a:effectLst>
                  <a:outerShdw blurRad="38100" dist="38100" dir="2700000" algn="tl">
                    <a:srgbClr val="000000">
                      <a:alpha val="43137"/>
                    </a:srgbClr>
                  </a:outerShdw>
                </a:effectLst>
              </a:rPr>
              <a:t>sa</a:t>
            </a:r>
            <a:r>
              <a:rPr lang="hu-HU" sz="3600" b="1" dirty="0">
                <a:solidFill>
                  <a:srgbClr val="FF0000"/>
                </a:solidFill>
                <a:effectLst>
                  <a:outerShdw blurRad="38100" dist="38100" dir="2700000" algn="tl">
                    <a:srgbClr val="000000">
                      <a:alpha val="43137"/>
                    </a:srgbClr>
                  </a:outerShdw>
                </a:effectLst>
              </a:rPr>
              <a:t> </a:t>
            </a:r>
            <a:r>
              <a:rPr lang="hu-HU" sz="3600" b="1" dirty="0" err="1">
                <a:solidFill>
                  <a:srgbClr val="FF0000"/>
                </a:solidFill>
                <a:effectLst>
                  <a:outerShdw blurRad="38100" dist="38100" dir="2700000" algn="tl">
                    <a:srgbClr val="000000">
                      <a:alpha val="43137"/>
                    </a:srgbClr>
                  </a:outerShdw>
                </a:effectLst>
              </a:rPr>
              <a:t>priblížilo</a:t>
            </a:r>
            <a:r>
              <a:rPr lang="hu-HU" sz="3600" b="1" dirty="0">
                <a:solidFill>
                  <a:srgbClr val="FF0000"/>
                </a:solidFill>
                <a:effectLst>
                  <a:outerShdw blurRad="38100" dist="38100" dir="2700000" algn="tl">
                    <a:srgbClr val="000000">
                      <a:alpha val="43137"/>
                    </a:srgbClr>
                  </a:outerShdw>
                </a:effectLst>
              </a:rPr>
              <a:t> </a:t>
            </a:r>
            <a:r>
              <a:rPr lang="hu-HU" sz="3600" b="1" dirty="0" err="1">
                <a:solidFill>
                  <a:srgbClr val="FF0000"/>
                </a:solidFill>
                <a:effectLst>
                  <a:outerShdw blurRad="38100" dist="38100" dir="2700000" algn="tl">
                    <a:srgbClr val="000000">
                      <a:alpha val="43137"/>
                    </a:srgbClr>
                  </a:outerShdw>
                </a:effectLst>
              </a:rPr>
              <a:t>nebeské</a:t>
            </a:r>
            <a:r>
              <a:rPr lang="hu-HU" sz="3600" b="1" dirty="0">
                <a:solidFill>
                  <a:srgbClr val="FF0000"/>
                </a:solidFill>
                <a:effectLst>
                  <a:outerShdw blurRad="38100" dist="38100" dir="2700000" algn="tl">
                    <a:srgbClr val="000000">
                      <a:alpha val="43137"/>
                    </a:srgbClr>
                  </a:outerShdw>
                </a:effectLst>
              </a:rPr>
              <a:t> </a:t>
            </a:r>
            <a:r>
              <a:rPr lang="hu-HU" sz="3600" b="1" dirty="0" err="1">
                <a:solidFill>
                  <a:srgbClr val="FF0000"/>
                </a:solidFill>
                <a:effectLst>
                  <a:outerShdw blurRad="38100" dist="38100" dir="2700000" algn="tl">
                    <a:srgbClr val="000000">
                      <a:alpha val="43137"/>
                    </a:srgbClr>
                  </a:outerShdw>
                </a:effectLst>
              </a:rPr>
              <a:t>kráľovstvo</a:t>
            </a:r>
            <a:r>
              <a:rPr lang="hu-HU" sz="3600" b="1" dirty="0">
                <a:solidFill>
                  <a:srgbClr val="FF0000"/>
                </a:solidFill>
                <a:effectLst>
                  <a:outerShdw blurRad="38100" dist="38100" dir="2700000" algn="tl">
                    <a:srgbClr val="000000">
                      <a:alpha val="43137"/>
                    </a:srgbClr>
                  </a:outerShdw>
                </a:effectLst>
              </a:rPr>
              <a:t>.“  </a:t>
            </a:r>
            <a:endParaRPr lang="sk-SK" sz="3600"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10288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114" y="2420888"/>
            <a:ext cx="8693696" cy="43468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idx="4294967295"/>
          </p:nvPr>
        </p:nvSpPr>
        <p:spPr>
          <a:xfrm>
            <a:off x="0" y="0"/>
            <a:ext cx="12191999" cy="2420888"/>
          </a:xfrm>
        </p:spPr>
        <p:txBody>
          <a:bodyPr>
            <a:normAutofit/>
          </a:bodyPr>
          <a:lstStyle/>
          <a:p>
            <a:pPr algn="ctr"/>
            <a:r>
              <a:rPr lang="hu-HU" sz="3200" b="1" dirty="0" err="1">
                <a:solidFill>
                  <a:schemeClr val="accent2">
                    <a:lumMod val="50000"/>
                  </a:schemeClr>
                </a:solidFill>
                <a:effectLst>
                  <a:outerShdw blurRad="38100" dist="38100" dir="2700000" algn="tl">
                    <a:srgbClr val="000000">
                      <a:alpha val="43137"/>
                    </a:srgbClr>
                  </a:outerShdw>
                </a:effectLst>
              </a:rPr>
              <a:t>Vtedy</a:t>
            </a:r>
            <a:r>
              <a:rPr lang="hu-HU" sz="3200" b="1" dirty="0">
                <a:solidFill>
                  <a:schemeClr val="accent2">
                    <a:lumMod val="50000"/>
                  </a:schemeClr>
                </a:solidFill>
                <a:effectLst>
                  <a:outerShdw blurRad="38100" dist="38100" dir="2700000" algn="tl">
                    <a:srgbClr val="000000">
                      <a:alpha val="43137"/>
                    </a:srgbClr>
                  </a:outerShdw>
                </a:effectLst>
              </a:rPr>
              <a:t> </a:t>
            </a:r>
            <a:r>
              <a:rPr lang="hu-HU" sz="3200" b="1" dirty="0" err="1">
                <a:solidFill>
                  <a:schemeClr val="accent2">
                    <a:lumMod val="50000"/>
                  </a:schemeClr>
                </a:solidFill>
                <a:effectLst>
                  <a:outerShdw blurRad="38100" dist="38100" dir="2700000" algn="tl">
                    <a:srgbClr val="000000">
                      <a:alpha val="43137"/>
                    </a:srgbClr>
                  </a:outerShdw>
                </a:effectLst>
              </a:rPr>
              <a:t>Ježiš</a:t>
            </a:r>
            <a:r>
              <a:rPr lang="hu-HU" sz="3200" b="1" dirty="0">
                <a:solidFill>
                  <a:schemeClr val="accent2">
                    <a:lumMod val="50000"/>
                  </a:schemeClr>
                </a:solidFill>
                <a:effectLst>
                  <a:outerShdw blurRad="38100" dist="38100" dir="2700000" algn="tl">
                    <a:srgbClr val="000000">
                      <a:alpha val="43137"/>
                    </a:srgbClr>
                  </a:outerShdw>
                </a:effectLst>
              </a:rPr>
              <a:t> </a:t>
            </a:r>
            <a:r>
              <a:rPr lang="hu-HU" sz="3200" b="1" dirty="0" err="1">
                <a:solidFill>
                  <a:schemeClr val="accent2">
                    <a:lumMod val="50000"/>
                  </a:schemeClr>
                </a:solidFill>
                <a:effectLst>
                  <a:outerShdw blurRad="38100" dist="38100" dir="2700000" algn="tl">
                    <a:srgbClr val="000000">
                      <a:alpha val="43137"/>
                    </a:srgbClr>
                  </a:outerShdw>
                </a:effectLst>
              </a:rPr>
              <a:t>prišiel</a:t>
            </a:r>
            <a:r>
              <a:rPr lang="hu-HU" sz="3200" b="1" dirty="0">
                <a:solidFill>
                  <a:schemeClr val="accent2">
                    <a:lumMod val="50000"/>
                  </a:schemeClr>
                </a:solidFill>
                <a:effectLst>
                  <a:outerShdw blurRad="38100" dist="38100" dir="2700000" algn="tl">
                    <a:srgbClr val="000000">
                      <a:alpha val="43137"/>
                    </a:srgbClr>
                  </a:outerShdw>
                </a:effectLst>
              </a:rPr>
              <a:t> z </a:t>
            </a:r>
            <a:r>
              <a:rPr lang="hu-HU" sz="3200" b="1" dirty="0" err="1">
                <a:solidFill>
                  <a:schemeClr val="accent2">
                    <a:lumMod val="50000"/>
                  </a:schemeClr>
                </a:solidFill>
                <a:effectLst>
                  <a:outerShdw blurRad="38100" dist="38100" dir="2700000" algn="tl">
                    <a:srgbClr val="000000">
                      <a:alpha val="43137"/>
                    </a:srgbClr>
                  </a:outerShdw>
                </a:effectLst>
              </a:rPr>
              <a:t>Galiley</a:t>
            </a:r>
            <a:r>
              <a:rPr lang="hu-HU" sz="3200" b="1" dirty="0">
                <a:solidFill>
                  <a:schemeClr val="accent2">
                    <a:lumMod val="50000"/>
                  </a:schemeClr>
                </a:solidFill>
                <a:effectLst>
                  <a:outerShdw blurRad="38100" dist="38100" dir="2700000" algn="tl">
                    <a:srgbClr val="000000">
                      <a:alpha val="43137"/>
                    </a:srgbClr>
                  </a:outerShdw>
                </a:effectLst>
              </a:rPr>
              <a:t> k </a:t>
            </a:r>
            <a:r>
              <a:rPr lang="hu-HU" sz="3200" b="1" dirty="0" err="1">
                <a:solidFill>
                  <a:schemeClr val="accent2">
                    <a:lumMod val="50000"/>
                  </a:schemeClr>
                </a:solidFill>
                <a:effectLst>
                  <a:outerShdw blurRad="38100" dist="38100" dir="2700000" algn="tl">
                    <a:srgbClr val="000000">
                      <a:alpha val="43137"/>
                    </a:srgbClr>
                  </a:outerShdw>
                </a:effectLst>
              </a:rPr>
              <a:t>Jordánu</a:t>
            </a:r>
            <a:r>
              <a:rPr lang="hu-HU" sz="3200" b="1" dirty="0">
                <a:solidFill>
                  <a:schemeClr val="accent2">
                    <a:lumMod val="50000"/>
                  </a:schemeClr>
                </a:solidFill>
                <a:effectLst>
                  <a:outerShdw blurRad="38100" dist="38100" dir="2700000" algn="tl">
                    <a:srgbClr val="000000">
                      <a:alpha val="43137"/>
                    </a:srgbClr>
                  </a:outerShdw>
                </a:effectLst>
              </a:rPr>
              <a:t> </a:t>
            </a:r>
            <a:r>
              <a:rPr lang="hu-HU" sz="3200" b="1" dirty="0" err="1">
                <a:solidFill>
                  <a:schemeClr val="accent2">
                    <a:lumMod val="50000"/>
                  </a:schemeClr>
                </a:solidFill>
                <a:effectLst>
                  <a:outerShdw blurRad="38100" dist="38100" dir="2700000" algn="tl">
                    <a:srgbClr val="000000">
                      <a:alpha val="43137"/>
                    </a:srgbClr>
                  </a:outerShdw>
                </a:effectLst>
              </a:rPr>
              <a:t>za</a:t>
            </a:r>
            <a:r>
              <a:rPr lang="hu-HU" sz="3200" b="1" dirty="0">
                <a:solidFill>
                  <a:schemeClr val="accent2">
                    <a:lumMod val="50000"/>
                  </a:schemeClr>
                </a:solidFill>
                <a:effectLst>
                  <a:outerShdw blurRad="38100" dist="38100" dir="2700000" algn="tl">
                    <a:srgbClr val="000000">
                      <a:alpha val="43137"/>
                    </a:srgbClr>
                  </a:outerShdw>
                </a:effectLst>
              </a:rPr>
              <a:t> </a:t>
            </a:r>
            <a:r>
              <a:rPr lang="hu-HU" sz="3200" b="1" dirty="0" err="1">
                <a:solidFill>
                  <a:schemeClr val="accent2">
                    <a:lumMod val="50000"/>
                  </a:schemeClr>
                </a:solidFill>
                <a:effectLst>
                  <a:outerShdw blurRad="38100" dist="38100" dir="2700000" algn="tl">
                    <a:srgbClr val="000000">
                      <a:alpha val="43137"/>
                    </a:srgbClr>
                  </a:outerShdw>
                </a:effectLst>
              </a:rPr>
              <a:t>Jánom</a:t>
            </a:r>
            <a:r>
              <a:rPr lang="hu-HU" sz="3200" b="1" dirty="0">
                <a:solidFill>
                  <a:schemeClr val="accent2">
                    <a:lumMod val="50000"/>
                  </a:schemeClr>
                </a:solidFill>
                <a:effectLst>
                  <a:outerShdw blurRad="38100" dist="38100" dir="2700000" algn="tl">
                    <a:srgbClr val="000000">
                      <a:alpha val="43137"/>
                    </a:srgbClr>
                  </a:outerShdw>
                </a:effectLst>
              </a:rPr>
              <a:t>, </a:t>
            </a:r>
            <a:r>
              <a:rPr lang="hu-HU" sz="3200" b="1" dirty="0" err="1">
                <a:solidFill>
                  <a:schemeClr val="accent2">
                    <a:lumMod val="50000"/>
                  </a:schemeClr>
                </a:solidFill>
                <a:effectLst>
                  <a:outerShdw blurRad="38100" dist="38100" dir="2700000" algn="tl">
                    <a:srgbClr val="000000">
                      <a:alpha val="43137"/>
                    </a:srgbClr>
                  </a:outerShdw>
                </a:effectLst>
              </a:rPr>
              <a:t>aby</a:t>
            </a:r>
            <a:r>
              <a:rPr lang="hu-HU" sz="3200" b="1" dirty="0">
                <a:solidFill>
                  <a:schemeClr val="accent2">
                    <a:lumMod val="50000"/>
                  </a:schemeClr>
                </a:solidFill>
                <a:effectLst>
                  <a:outerShdw blurRad="38100" dist="38100" dir="2700000" algn="tl">
                    <a:srgbClr val="000000">
                      <a:alpha val="43137"/>
                    </a:srgbClr>
                  </a:outerShdw>
                </a:effectLst>
              </a:rPr>
              <a:t> </a:t>
            </a:r>
            <a:r>
              <a:rPr lang="hu-HU" sz="3200" b="1" dirty="0" err="1">
                <a:solidFill>
                  <a:schemeClr val="accent2">
                    <a:lumMod val="50000"/>
                  </a:schemeClr>
                </a:solidFill>
                <a:effectLst>
                  <a:outerShdw blurRad="38100" dist="38100" dir="2700000" algn="tl">
                    <a:srgbClr val="000000">
                      <a:alpha val="43137"/>
                    </a:srgbClr>
                  </a:outerShdw>
                </a:effectLst>
              </a:rPr>
              <a:t>sa</a:t>
            </a:r>
            <a:r>
              <a:rPr lang="hu-HU" sz="3200" b="1" dirty="0">
                <a:solidFill>
                  <a:schemeClr val="accent2">
                    <a:lumMod val="50000"/>
                  </a:schemeClr>
                </a:solidFill>
                <a:effectLst>
                  <a:outerShdw blurRad="38100" dist="38100" dir="2700000" algn="tl">
                    <a:srgbClr val="000000">
                      <a:alpha val="43137"/>
                    </a:srgbClr>
                  </a:outerShdw>
                </a:effectLst>
              </a:rPr>
              <a:t> </a:t>
            </a:r>
            <a:r>
              <a:rPr lang="hu-HU" sz="3200" b="1" dirty="0" err="1">
                <a:solidFill>
                  <a:schemeClr val="accent2">
                    <a:lumMod val="50000"/>
                  </a:schemeClr>
                </a:solidFill>
                <a:effectLst>
                  <a:outerShdw blurRad="38100" dist="38100" dir="2700000" algn="tl">
                    <a:srgbClr val="000000">
                      <a:alpha val="43137"/>
                    </a:srgbClr>
                  </a:outerShdw>
                </a:effectLst>
              </a:rPr>
              <a:t>mu</a:t>
            </a:r>
            <a:r>
              <a:rPr lang="hu-HU" sz="3200" b="1" dirty="0">
                <a:solidFill>
                  <a:schemeClr val="accent2">
                    <a:lumMod val="50000"/>
                  </a:schemeClr>
                </a:solidFill>
                <a:effectLst>
                  <a:outerShdw blurRad="38100" dist="38100" dir="2700000" algn="tl">
                    <a:srgbClr val="000000">
                      <a:alpha val="43137"/>
                    </a:srgbClr>
                  </a:outerShdw>
                </a:effectLst>
              </a:rPr>
              <a:t> dal </a:t>
            </a:r>
            <a:r>
              <a:rPr lang="hu-HU" sz="3200" b="1" dirty="0" err="1">
                <a:solidFill>
                  <a:schemeClr val="accent2">
                    <a:lumMod val="50000"/>
                  </a:schemeClr>
                </a:solidFill>
                <a:effectLst>
                  <a:outerShdw blurRad="38100" dist="38100" dir="2700000" algn="tl">
                    <a:srgbClr val="000000">
                      <a:alpha val="43137"/>
                    </a:srgbClr>
                  </a:outerShdw>
                </a:effectLst>
              </a:rPr>
              <a:t>pokrstiť</a:t>
            </a:r>
            <a:r>
              <a:rPr lang="hu-HU" sz="3200" b="1" dirty="0">
                <a:solidFill>
                  <a:schemeClr val="accent2">
                    <a:lumMod val="50000"/>
                  </a:schemeClr>
                </a:solidFill>
                <a:effectLst>
                  <a:outerShdw blurRad="38100" dist="38100" dir="2700000" algn="tl">
                    <a:srgbClr val="000000">
                      <a:alpha val="43137"/>
                    </a:srgbClr>
                  </a:outerShdw>
                </a:effectLst>
              </a:rPr>
              <a:t>. </a:t>
            </a:r>
            <a:r>
              <a:rPr lang="hu-HU" sz="3200" b="1" dirty="0" smtClean="0">
                <a:solidFill>
                  <a:schemeClr val="accent2">
                    <a:lumMod val="50000"/>
                  </a:schemeClr>
                </a:solidFill>
                <a:effectLst>
                  <a:outerShdw blurRad="38100" dist="38100" dir="2700000" algn="tl">
                    <a:srgbClr val="000000">
                      <a:alpha val="43137"/>
                    </a:srgbClr>
                  </a:outerShdw>
                </a:effectLst>
              </a:rPr>
              <a:t/>
            </a:r>
            <a:br>
              <a:rPr lang="hu-HU" sz="3200" b="1" dirty="0" smtClean="0">
                <a:solidFill>
                  <a:schemeClr val="accent2">
                    <a:lumMod val="50000"/>
                  </a:schemeClr>
                </a:solidFill>
                <a:effectLst>
                  <a:outerShdw blurRad="38100" dist="38100" dir="2700000" algn="tl">
                    <a:srgbClr val="000000">
                      <a:alpha val="43137"/>
                    </a:srgbClr>
                  </a:outerShdw>
                </a:effectLst>
              </a:rPr>
            </a:br>
            <a:r>
              <a:rPr lang="hu-HU" sz="3200" b="1" dirty="0" err="1" smtClean="0">
                <a:solidFill>
                  <a:schemeClr val="accent2">
                    <a:lumMod val="50000"/>
                  </a:schemeClr>
                </a:solidFill>
                <a:effectLst>
                  <a:outerShdw blurRad="38100" dist="38100" dir="2700000" algn="tl">
                    <a:srgbClr val="000000">
                      <a:alpha val="43137"/>
                    </a:srgbClr>
                  </a:outerShdw>
                </a:effectLst>
              </a:rPr>
              <a:t>Ale</a:t>
            </a:r>
            <a:r>
              <a:rPr lang="hu-HU" sz="3200" b="1" dirty="0" smtClean="0">
                <a:solidFill>
                  <a:schemeClr val="accent2">
                    <a:lumMod val="50000"/>
                  </a:schemeClr>
                </a:solidFill>
                <a:effectLst>
                  <a:outerShdw blurRad="38100" dist="38100" dir="2700000" algn="tl">
                    <a:srgbClr val="000000">
                      <a:alpha val="43137"/>
                    </a:srgbClr>
                  </a:outerShdw>
                </a:effectLst>
              </a:rPr>
              <a:t> </a:t>
            </a:r>
            <a:r>
              <a:rPr lang="hu-HU" sz="3200" b="1" dirty="0" err="1">
                <a:solidFill>
                  <a:schemeClr val="accent2">
                    <a:lumMod val="50000"/>
                  </a:schemeClr>
                </a:solidFill>
                <a:effectLst>
                  <a:outerShdw blurRad="38100" dist="38100" dir="2700000" algn="tl">
                    <a:srgbClr val="000000">
                      <a:alpha val="43137"/>
                    </a:srgbClr>
                  </a:outerShdw>
                </a:effectLst>
              </a:rPr>
              <a:t>Ján</a:t>
            </a:r>
            <a:r>
              <a:rPr lang="hu-HU" sz="3200" b="1" dirty="0">
                <a:solidFill>
                  <a:schemeClr val="accent2">
                    <a:lumMod val="50000"/>
                  </a:schemeClr>
                </a:solidFill>
                <a:effectLst>
                  <a:outerShdw blurRad="38100" dist="38100" dir="2700000" algn="tl">
                    <a:srgbClr val="000000">
                      <a:alpha val="43137"/>
                    </a:srgbClr>
                  </a:outerShdw>
                </a:effectLst>
              </a:rPr>
              <a:t> </a:t>
            </a:r>
            <a:r>
              <a:rPr lang="hu-HU" sz="3200" b="1" dirty="0" err="1">
                <a:solidFill>
                  <a:schemeClr val="accent2">
                    <a:lumMod val="50000"/>
                  </a:schemeClr>
                </a:solidFill>
                <a:effectLst>
                  <a:outerShdw blurRad="38100" dist="38100" dir="2700000" algn="tl">
                    <a:srgbClr val="000000">
                      <a:alpha val="43137"/>
                    </a:srgbClr>
                  </a:outerShdw>
                </a:effectLst>
              </a:rPr>
              <a:t>mu</a:t>
            </a:r>
            <a:r>
              <a:rPr lang="hu-HU" sz="3200" b="1" dirty="0">
                <a:solidFill>
                  <a:schemeClr val="accent2">
                    <a:lumMod val="50000"/>
                  </a:schemeClr>
                </a:solidFill>
                <a:effectLst>
                  <a:outerShdw blurRad="38100" dist="38100" dir="2700000" algn="tl">
                    <a:srgbClr val="000000">
                      <a:alpha val="43137"/>
                    </a:srgbClr>
                  </a:outerShdw>
                </a:effectLst>
              </a:rPr>
              <a:t> </a:t>
            </a:r>
            <a:r>
              <a:rPr lang="hu-HU" sz="3200" b="1" dirty="0" err="1">
                <a:solidFill>
                  <a:schemeClr val="accent2">
                    <a:lumMod val="50000"/>
                  </a:schemeClr>
                </a:solidFill>
                <a:effectLst>
                  <a:outerShdw blurRad="38100" dist="38100" dir="2700000" algn="tl">
                    <a:srgbClr val="000000">
                      <a:alpha val="43137"/>
                    </a:srgbClr>
                  </a:outerShdw>
                </a:effectLst>
              </a:rPr>
              <a:t>odporoval</a:t>
            </a:r>
            <a:r>
              <a:rPr lang="hu-HU" sz="3200" b="1" dirty="0">
                <a:solidFill>
                  <a:schemeClr val="accent2">
                    <a:lumMod val="50000"/>
                  </a:schemeClr>
                </a:solidFill>
                <a:effectLst>
                  <a:outerShdw blurRad="38100" dist="38100" dir="2700000" algn="tl">
                    <a:srgbClr val="000000">
                      <a:alpha val="43137"/>
                    </a:srgbClr>
                  </a:outerShdw>
                </a:effectLst>
              </a:rPr>
              <a:t> a </a:t>
            </a:r>
            <a:r>
              <a:rPr lang="hu-HU" sz="3200" b="1" dirty="0" err="1">
                <a:solidFill>
                  <a:schemeClr val="accent2">
                    <a:lumMod val="50000"/>
                  </a:schemeClr>
                </a:solidFill>
                <a:effectLst>
                  <a:outerShdw blurRad="38100" dist="38100" dir="2700000" algn="tl">
                    <a:srgbClr val="000000">
                      <a:alpha val="43137"/>
                    </a:srgbClr>
                  </a:outerShdw>
                </a:effectLst>
              </a:rPr>
              <a:t>hovoril</a:t>
            </a:r>
            <a:r>
              <a:rPr lang="hu-HU" sz="3200" b="1" dirty="0">
                <a:solidFill>
                  <a:schemeClr val="accent2">
                    <a:lumMod val="50000"/>
                  </a:schemeClr>
                </a:solidFill>
                <a:effectLst>
                  <a:outerShdw blurRad="38100" dist="38100" dir="2700000" algn="tl">
                    <a:srgbClr val="000000">
                      <a:alpha val="43137"/>
                    </a:srgbClr>
                  </a:outerShdw>
                </a:effectLst>
              </a:rPr>
              <a:t>: </a:t>
            </a:r>
            <a:r>
              <a:rPr lang="hu-HU" sz="3200" b="1" dirty="0" smtClean="0">
                <a:solidFill>
                  <a:schemeClr val="accent2">
                    <a:lumMod val="50000"/>
                  </a:schemeClr>
                </a:solidFill>
                <a:effectLst>
                  <a:outerShdw blurRad="38100" dist="38100" dir="2700000" algn="tl">
                    <a:srgbClr val="000000">
                      <a:alpha val="43137"/>
                    </a:srgbClr>
                  </a:outerShdw>
                </a:effectLst>
              </a:rPr>
              <a:t/>
            </a:r>
            <a:br>
              <a:rPr lang="hu-HU" sz="3200" b="1" dirty="0" smtClean="0">
                <a:solidFill>
                  <a:schemeClr val="accent2">
                    <a:lumMod val="50000"/>
                  </a:schemeClr>
                </a:solidFill>
                <a:effectLst>
                  <a:outerShdw blurRad="38100" dist="38100" dir="2700000" algn="tl">
                    <a:srgbClr val="000000">
                      <a:alpha val="43137"/>
                    </a:srgbClr>
                  </a:outerShdw>
                </a:effectLst>
              </a:rPr>
            </a:br>
            <a:r>
              <a:rPr lang="hu-HU" sz="3200" b="1" dirty="0" smtClean="0">
                <a:solidFill>
                  <a:srgbClr val="FF0000"/>
                </a:solidFill>
                <a:effectLst>
                  <a:outerShdw blurRad="38100" dist="38100" dir="2700000" algn="tl">
                    <a:srgbClr val="000000">
                      <a:alpha val="43137"/>
                    </a:srgbClr>
                  </a:outerShdw>
                </a:effectLst>
              </a:rPr>
              <a:t>„</a:t>
            </a:r>
            <a:r>
              <a:rPr lang="hu-HU" sz="3200" b="1" dirty="0">
                <a:solidFill>
                  <a:srgbClr val="FF0000"/>
                </a:solidFill>
                <a:effectLst>
                  <a:outerShdw blurRad="38100" dist="38100" dir="2700000" algn="tl">
                    <a:srgbClr val="000000">
                      <a:alpha val="43137"/>
                    </a:srgbClr>
                  </a:outerShdw>
                </a:effectLst>
              </a:rPr>
              <a:t>Ja </a:t>
            </a:r>
            <a:r>
              <a:rPr lang="hu-HU" sz="3200" b="1" dirty="0" err="1">
                <a:solidFill>
                  <a:srgbClr val="FF0000"/>
                </a:solidFill>
                <a:effectLst>
                  <a:outerShdw blurRad="38100" dist="38100" dir="2700000" algn="tl">
                    <a:srgbClr val="000000">
                      <a:alpha val="43137"/>
                    </a:srgbClr>
                  </a:outerShdw>
                </a:effectLst>
              </a:rPr>
              <a:t>by</a:t>
            </a:r>
            <a:r>
              <a:rPr lang="hu-HU" sz="3200" b="1" dirty="0">
                <a:solidFill>
                  <a:srgbClr val="FF0000"/>
                </a:solidFill>
                <a:effectLst>
                  <a:outerShdw blurRad="38100" dist="38100" dir="2700000" algn="tl">
                    <a:srgbClr val="000000">
                      <a:alpha val="43137"/>
                    </a:srgbClr>
                  </a:outerShdw>
                </a:effectLst>
              </a:rPr>
              <a:t> som </a:t>
            </a:r>
            <a:r>
              <a:rPr lang="hu-HU" sz="3200" b="1" dirty="0" err="1">
                <a:solidFill>
                  <a:srgbClr val="FF0000"/>
                </a:solidFill>
                <a:effectLst>
                  <a:outerShdw blurRad="38100" dist="38100" dir="2700000" algn="tl">
                    <a:srgbClr val="000000">
                      <a:alpha val="43137"/>
                    </a:srgbClr>
                  </a:outerShdw>
                </a:effectLst>
              </a:rPr>
              <a:t>sa</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mal</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dať</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tebe</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pokrstiť</a:t>
            </a:r>
            <a:r>
              <a:rPr lang="hu-HU" sz="3200" b="1" dirty="0">
                <a:solidFill>
                  <a:srgbClr val="FF0000"/>
                </a:solidFill>
                <a:effectLst>
                  <a:outerShdw blurRad="38100" dist="38100" dir="2700000" algn="tl">
                    <a:srgbClr val="000000">
                      <a:alpha val="43137"/>
                    </a:srgbClr>
                  </a:outerShdw>
                </a:effectLst>
              </a:rPr>
              <a:t>, a </a:t>
            </a:r>
            <a:r>
              <a:rPr lang="hu-HU" sz="3200" b="1" dirty="0" err="1">
                <a:solidFill>
                  <a:srgbClr val="FF0000"/>
                </a:solidFill>
                <a:effectLst>
                  <a:outerShdw blurRad="38100" dist="38100" dir="2700000" algn="tl">
                    <a:srgbClr val="000000">
                      <a:alpha val="43137"/>
                    </a:srgbClr>
                  </a:outerShdw>
                </a:effectLst>
              </a:rPr>
              <a:t>ty</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prichádzaš</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ku</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mne</a:t>
            </a:r>
            <a:r>
              <a:rPr lang="hu-HU" sz="3200" b="1" dirty="0" smtClean="0">
                <a:solidFill>
                  <a:srgbClr val="FF0000"/>
                </a:solidFill>
                <a:effectLst>
                  <a:outerShdw blurRad="38100" dist="38100" dir="2700000" algn="tl">
                    <a:srgbClr val="000000">
                      <a:alpha val="43137"/>
                    </a:srgbClr>
                  </a:outerShdw>
                </a:effectLst>
              </a:rPr>
              <a:t>?“ </a:t>
            </a:r>
            <a:br>
              <a:rPr lang="hu-HU" sz="3200" b="1" dirty="0" smtClean="0">
                <a:solidFill>
                  <a:srgbClr val="FF0000"/>
                </a:solidFill>
                <a:effectLst>
                  <a:outerShdw blurRad="38100" dist="38100" dir="2700000" algn="tl">
                    <a:srgbClr val="000000">
                      <a:alpha val="43137"/>
                    </a:srgbClr>
                  </a:outerShdw>
                </a:effectLst>
              </a:rPr>
            </a:br>
            <a:r>
              <a:rPr lang="hu-HU" sz="3200" b="1" dirty="0" err="1" smtClean="0">
                <a:solidFill>
                  <a:schemeClr val="accent2">
                    <a:lumMod val="50000"/>
                  </a:schemeClr>
                </a:solidFill>
                <a:effectLst>
                  <a:outerShdw blurRad="38100" dist="38100" dir="2700000" algn="tl">
                    <a:srgbClr val="000000">
                      <a:alpha val="43137"/>
                    </a:srgbClr>
                  </a:outerShdw>
                </a:effectLst>
              </a:rPr>
              <a:t>Ježiš</a:t>
            </a:r>
            <a:r>
              <a:rPr lang="hu-HU" sz="3200" b="1" dirty="0" smtClean="0">
                <a:solidFill>
                  <a:schemeClr val="accent2">
                    <a:lumMod val="50000"/>
                  </a:schemeClr>
                </a:solidFill>
                <a:effectLst>
                  <a:outerShdw blurRad="38100" dist="38100" dir="2700000" algn="tl">
                    <a:srgbClr val="000000">
                      <a:alpha val="43137"/>
                    </a:srgbClr>
                  </a:outerShdw>
                </a:effectLst>
              </a:rPr>
              <a:t> </a:t>
            </a:r>
            <a:r>
              <a:rPr lang="hu-HU" sz="3200" b="1" dirty="0" err="1">
                <a:solidFill>
                  <a:schemeClr val="accent2">
                    <a:lumMod val="50000"/>
                  </a:schemeClr>
                </a:solidFill>
                <a:effectLst>
                  <a:outerShdw blurRad="38100" dist="38100" dir="2700000" algn="tl">
                    <a:srgbClr val="000000">
                      <a:alpha val="43137"/>
                    </a:srgbClr>
                  </a:outerShdw>
                </a:effectLst>
              </a:rPr>
              <a:t>mu</a:t>
            </a:r>
            <a:r>
              <a:rPr lang="hu-HU" sz="3200" b="1" dirty="0">
                <a:solidFill>
                  <a:schemeClr val="accent2">
                    <a:lumMod val="50000"/>
                  </a:schemeClr>
                </a:solidFill>
                <a:effectLst>
                  <a:outerShdw blurRad="38100" dist="38100" dir="2700000" algn="tl">
                    <a:srgbClr val="000000">
                      <a:alpha val="43137"/>
                    </a:srgbClr>
                  </a:outerShdw>
                </a:effectLst>
              </a:rPr>
              <a:t> </a:t>
            </a:r>
            <a:r>
              <a:rPr lang="hu-HU" sz="3200" b="1" dirty="0" err="1">
                <a:solidFill>
                  <a:schemeClr val="accent2">
                    <a:lumMod val="50000"/>
                  </a:schemeClr>
                </a:solidFill>
                <a:effectLst>
                  <a:outerShdw blurRad="38100" dist="38100" dir="2700000" algn="tl">
                    <a:srgbClr val="000000">
                      <a:alpha val="43137"/>
                    </a:srgbClr>
                  </a:outerShdw>
                </a:effectLst>
              </a:rPr>
              <a:t>však</a:t>
            </a:r>
            <a:r>
              <a:rPr lang="hu-HU" sz="3200" b="1" dirty="0">
                <a:solidFill>
                  <a:schemeClr val="accent2">
                    <a:lumMod val="50000"/>
                  </a:schemeClr>
                </a:solidFill>
                <a:effectLst>
                  <a:outerShdw blurRad="38100" dist="38100" dir="2700000" algn="tl">
                    <a:srgbClr val="000000">
                      <a:alpha val="43137"/>
                    </a:srgbClr>
                  </a:outerShdw>
                </a:effectLst>
              </a:rPr>
              <a:t> </a:t>
            </a:r>
            <a:r>
              <a:rPr lang="hu-HU" sz="3200" b="1" dirty="0" err="1">
                <a:solidFill>
                  <a:schemeClr val="accent2">
                    <a:lumMod val="50000"/>
                  </a:schemeClr>
                </a:solidFill>
                <a:effectLst>
                  <a:outerShdw blurRad="38100" dist="38100" dir="2700000" algn="tl">
                    <a:srgbClr val="000000">
                      <a:alpha val="43137"/>
                    </a:srgbClr>
                  </a:outerShdw>
                </a:effectLst>
              </a:rPr>
              <a:t>povedal</a:t>
            </a:r>
            <a:r>
              <a:rPr lang="hu-HU" sz="3200" b="1" dirty="0">
                <a:solidFill>
                  <a:schemeClr val="accent2">
                    <a:lumMod val="50000"/>
                  </a:schemeClr>
                </a:solidFill>
                <a:effectLst>
                  <a:outerShdw blurRad="38100" dist="38100" dir="2700000" algn="tl">
                    <a:srgbClr val="000000">
                      <a:alpha val="43137"/>
                    </a:srgbClr>
                  </a:outerShdw>
                </a:effectLst>
              </a:rPr>
              <a:t>: </a:t>
            </a:r>
            <a:r>
              <a:rPr lang="hu-HU" sz="3200" b="1" dirty="0" smtClean="0">
                <a:solidFill>
                  <a:schemeClr val="accent2">
                    <a:lumMod val="50000"/>
                  </a:schemeClr>
                </a:solidFill>
                <a:effectLst>
                  <a:outerShdw blurRad="38100" dist="38100" dir="2700000" algn="tl">
                    <a:srgbClr val="000000">
                      <a:alpha val="43137"/>
                    </a:srgbClr>
                  </a:outerShdw>
                </a:effectLst>
              </a:rPr>
              <a:t/>
            </a:r>
            <a:br>
              <a:rPr lang="hu-HU" sz="3200" b="1" dirty="0" smtClean="0">
                <a:solidFill>
                  <a:schemeClr val="accent2">
                    <a:lumMod val="50000"/>
                  </a:schemeClr>
                </a:solidFill>
                <a:effectLst>
                  <a:outerShdw blurRad="38100" dist="38100" dir="2700000" algn="tl">
                    <a:srgbClr val="000000">
                      <a:alpha val="43137"/>
                    </a:srgbClr>
                  </a:outerShdw>
                </a:effectLst>
              </a:rPr>
            </a:br>
            <a:r>
              <a:rPr lang="hu-HU" sz="3200" b="1" dirty="0" smtClean="0">
                <a:solidFill>
                  <a:srgbClr val="FF0000"/>
                </a:solidFill>
                <a:effectLst>
                  <a:outerShdw blurRad="38100" dist="38100" dir="2700000" algn="tl">
                    <a:srgbClr val="000000">
                      <a:alpha val="43137"/>
                    </a:srgbClr>
                  </a:outerShdw>
                </a:effectLst>
              </a:rPr>
              <a:t>„</a:t>
            </a:r>
            <a:r>
              <a:rPr lang="hu-HU" sz="3200" b="1" dirty="0">
                <a:solidFill>
                  <a:srgbClr val="FF0000"/>
                </a:solidFill>
                <a:effectLst>
                  <a:outerShdw blurRad="38100" dist="38100" dir="2700000" algn="tl">
                    <a:srgbClr val="000000">
                      <a:alpha val="43137"/>
                    </a:srgbClr>
                  </a:outerShdw>
                </a:effectLst>
              </a:rPr>
              <a:t>Len </a:t>
            </a:r>
            <a:r>
              <a:rPr lang="hu-HU" sz="3200" b="1" dirty="0" err="1">
                <a:solidFill>
                  <a:srgbClr val="FF0000"/>
                </a:solidFill>
                <a:effectLst>
                  <a:outerShdw blurRad="38100" dist="38100" dir="2700000" algn="tl">
                    <a:srgbClr val="000000">
                      <a:alpha val="43137"/>
                    </a:srgbClr>
                  </a:outerShdw>
                </a:effectLst>
              </a:rPr>
              <a:t>to</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nechaj</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lebo</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sa</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patrí</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aby</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sme</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splnili</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všetko</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čo</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je</a:t>
            </a:r>
            <a:r>
              <a:rPr lang="hu-HU" sz="3200" b="1" dirty="0">
                <a:solidFill>
                  <a:srgbClr val="FF0000"/>
                </a:solidFill>
                <a:effectLst>
                  <a:outerShdw blurRad="38100" dist="38100" dir="2700000" algn="tl">
                    <a:srgbClr val="000000">
                      <a:alpha val="43137"/>
                    </a:srgbClr>
                  </a:outerShdw>
                </a:effectLst>
              </a:rPr>
              <a:t> </a:t>
            </a:r>
            <a:r>
              <a:rPr lang="hu-HU" sz="3200" b="1" dirty="0" err="1">
                <a:solidFill>
                  <a:srgbClr val="FF0000"/>
                </a:solidFill>
                <a:effectLst>
                  <a:outerShdw blurRad="38100" dist="38100" dir="2700000" algn="tl">
                    <a:srgbClr val="000000">
                      <a:alpha val="43137"/>
                    </a:srgbClr>
                  </a:outerShdw>
                </a:effectLst>
              </a:rPr>
              <a:t>spravodlivé</a:t>
            </a:r>
            <a:r>
              <a:rPr lang="hu-HU" sz="3200" b="1" dirty="0">
                <a:solidFill>
                  <a:srgbClr val="FF0000"/>
                </a:solidFill>
                <a:effectLst>
                  <a:outerShdw blurRad="38100" dist="38100" dir="2700000" algn="tl">
                    <a:srgbClr val="000000">
                      <a:alpha val="43137"/>
                    </a:srgbClr>
                  </a:outerShdw>
                </a:effectLst>
              </a:rPr>
              <a:t>.“</a:t>
            </a:r>
            <a:endParaRPr lang="sk-SK"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06319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403653" y="304800"/>
            <a:ext cx="11425881" cy="2062103"/>
          </a:xfrm>
          <a:prstGeom prst="rect">
            <a:avLst/>
          </a:prstGeom>
        </p:spPr>
        <p:txBody>
          <a:bodyPr wrap="square">
            <a:spAutoFit/>
          </a:bodyPr>
          <a:lstStyle/>
          <a:p>
            <a:pPr algn="just"/>
            <a:r>
              <a:rPr lang="hu-HU" sz="3200" b="1" dirty="0" err="1" smtClean="0">
                <a:solidFill>
                  <a:schemeClr val="accent2">
                    <a:lumMod val="75000"/>
                  </a:schemeClr>
                </a:solidFill>
                <a:effectLst>
                  <a:outerShdw blurRad="38100" dist="38100" dir="2700000" algn="tl">
                    <a:srgbClr val="000000">
                      <a:alpha val="43137"/>
                    </a:srgbClr>
                  </a:outerShdw>
                </a:effectLst>
              </a:rPr>
              <a:t>Ján</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Krstiteľ</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zvestuje</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už</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asi</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šesť</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mesiacov</a:t>
            </a:r>
            <a:r>
              <a:rPr lang="hu-HU" sz="3200" b="1" dirty="0" smtClean="0">
                <a:solidFill>
                  <a:schemeClr val="accent2">
                    <a:lumMod val="75000"/>
                  </a:schemeClr>
                </a:solidFill>
                <a:effectLst>
                  <a:outerShdw blurRad="38100" dist="38100" dir="2700000" algn="tl">
                    <a:srgbClr val="000000">
                      <a:alpha val="43137"/>
                    </a:srgbClr>
                  </a:outerShdw>
                </a:effectLst>
              </a:rPr>
              <a:t>. K </a:t>
            </a:r>
            <a:r>
              <a:rPr lang="hu-HU" sz="3200" b="1" dirty="0" err="1" smtClean="0">
                <a:solidFill>
                  <a:schemeClr val="accent2">
                    <a:lumMod val="75000"/>
                  </a:schemeClr>
                </a:solidFill>
                <a:effectLst>
                  <a:outerShdw blurRad="38100" dist="38100" dir="2700000" algn="tl">
                    <a:srgbClr val="000000">
                      <a:alpha val="43137"/>
                    </a:srgbClr>
                  </a:outerShdw>
                </a:effectLst>
              </a:rPr>
              <a:t>rieke</a:t>
            </a:r>
            <a:r>
              <a:rPr lang="hu-HU" sz="3200" b="1" dirty="0" smtClean="0">
                <a:solidFill>
                  <a:schemeClr val="accent2">
                    <a:lumMod val="75000"/>
                  </a:schemeClr>
                </a:solidFill>
                <a:effectLst>
                  <a:outerShdw blurRad="38100" dist="38100" dir="2700000" algn="tl">
                    <a:srgbClr val="000000">
                      <a:alpha val="43137"/>
                    </a:srgbClr>
                  </a:outerShdw>
                </a:effectLst>
              </a:rPr>
              <a:t> Jordán </a:t>
            </a:r>
            <a:r>
              <a:rPr lang="hu-HU" sz="3200" b="1" dirty="0" err="1" smtClean="0">
                <a:solidFill>
                  <a:schemeClr val="accent2">
                    <a:lumMod val="75000"/>
                  </a:schemeClr>
                </a:solidFill>
                <a:effectLst>
                  <a:outerShdw blurRad="38100" dist="38100" dir="2700000" algn="tl">
                    <a:srgbClr val="000000">
                      <a:alpha val="43137"/>
                    </a:srgbClr>
                  </a:outerShdw>
                </a:effectLst>
              </a:rPr>
              <a:t>za</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ním</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prichádza</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Ježiš</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ktorý</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má</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teraz</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asi</a:t>
            </a:r>
            <a:r>
              <a:rPr lang="hu-HU" sz="3200" b="1" dirty="0" smtClean="0">
                <a:solidFill>
                  <a:schemeClr val="accent2">
                    <a:lumMod val="75000"/>
                  </a:schemeClr>
                </a:solidFill>
                <a:effectLst>
                  <a:outerShdw blurRad="38100" dist="38100" dir="2700000" algn="tl">
                    <a:srgbClr val="000000">
                      <a:alpha val="43137"/>
                    </a:srgbClr>
                  </a:outerShdw>
                </a:effectLst>
              </a:rPr>
              <a:t> 30 </a:t>
            </a:r>
            <a:r>
              <a:rPr lang="hu-HU" sz="3200" b="1" dirty="0" err="1" smtClean="0">
                <a:solidFill>
                  <a:schemeClr val="accent2">
                    <a:lumMod val="75000"/>
                  </a:schemeClr>
                </a:solidFill>
                <a:effectLst>
                  <a:outerShdw blurRad="38100" dist="38100" dir="2700000" algn="tl">
                    <a:srgbClr val="000000">
                      <a:alpha val="43137"/>
                    </a:srgbClr>
                  </a:outerShdw>
                </a:effectLst>
              </a:rPr>
              <a:t>rokov</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Prečo</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Neprichádza</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za</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ním</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iba</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preto</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aby</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zistil</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ako</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sa</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mu</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darí</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Prichádza</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za</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Jánom</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aby</a:t>
            </a:r>
            <a:r>
              <a:rPr lang="hu-HU" sz="3200" b="1" dirty="0" smtClean="0">
                <a:solidFill>
                  <a:schemeClr val="accent2">
                    <a:lumMod val="75000"/>
                  </a:schemeClr>
                </a:solidFill>
                <a:effectLst>
                  <a:outerShdw blurRad="38100" dist="38100" dir="2700000" algn="tl">
                    <a:srgbClr val="000000">
                      <a:alpha val="43137"/>
                    </a:srgbClr>
                  </a:outerShdw>
                </a:effectLst>
              </a:rPr>
              <a:t> </a:t>
            </a:r>
            <a:r>
              <a:rPr lang="hu-HU" sz="3200" b="1" dirty="0" err="1" smtClean="0">
                <a:solidFill>
                  <a:schemeClr val="accent2">
                    <a:lumMod val="75000"/>
                  </a:schemeClr>
                </a:solidFill>
                <a:effectLst>
                  <a:outerShdw blurRad="38100" dist="38100" dir="2700000" algn="tl">
                    <a:srgbClr val="000000">
                      <a:alpha val="43137"/>
                    </a:srgbClr>
                  </a:outerShdw>
                </a:effectLst>
              </a:rPr>
              <a:t>sa</a:t>
            </a:r>
            <a:r>
              <a:rPr lang="hu-HU" sz="3200" b="1" dirty="0" smtClean="0">
                <a:solidFill>
                  <a:schemeClr val="accent2">
                    <a:lumMod val="75000"/>
                  </a:schemeClr>
                </a:solidFill>
                <a:effectLst>
                  <a:outerShdw blurRad="38100" dist="38100" dir="2700000" algn="tl">
                    <a:srgbClr val="000000">
                      <a:alpha val="43137"/>
                    </a:srgbClr>
                  </a:outerShdw>
                </a:effectLst>
              </a:rPr>
              <a:t> dal </a:t>
            </a:r>
            <a:r>
              <a:rPr lang="hu-HU" sz="3200" b="1" dirty="0" err="1" smtClean="0">
                <a:solidFill>
                  <a:schemeClr val="accent2">
                    <a:lumMod val="75000"/>
                  </a:schemeClr>
                </a:solidFill>
                <a:effectLst>
                  <a:outerShdw blurRad="38100" dist="38100" dir="2700000" algn="tl">
                    <a:srgbClr val="000000">
                      <a:alpha val="43137"/>
                    </a:srgbClr>
                  </a:outerShdw>
                </a:effectLst>
              </a:rPr>
              <a:t>pokrstiť</a:t>
            </a:r>
            <a:r>
              <a:rPr lang="hu-HU" sz="3200" b="1" dirty="0" smtClean="0">
                <a:solidFill>
                  <a:schemeClr val="accent2">
                    <a:lumMod val="75000"/>
                  </a:schemeClr>
                </a:solidFill>
                <a:effectLst>
                  <a:outerShdw blurRad="38100" dist="38100" dir="2700000" algn="tl">
                    <a:srgbClr val="000000">
                      <a:alpha val="43137"/>
                    </a:srgbClr>
                  </a:outerShdw>
                </a:effectLst>
              </a:rPr>
              <a:t>.</a:t>
            </a:r>
            <a:endParaRPr lang="hu-HU" sz="3200" b="1" dirty="0">
              <a:solidFill>
                <a:schemeClr val="accent2">
                  <a:lumMod val="75000"/>
                </a:schemeClr>
              </a:solidFill>
              <a:effectLst>
                <a:outerShdw blurRad="38100" dist="38100" dir="2700000" algn="tl">
                  <a:srgbClr val="000000">
                    <a:alpha val="43137"/>
                  </a:srgbClr>
                </a:outerShdw>
              </a:effectLst>
            </a:endParaRPr>
          </a:p>
        </p:txBody>
      </p:sp>
      <p:pic>
        <p:nvPicPr>
          <p:cNvPr id="3" name="Obrázok 2"/>
          <p:cNvPicPr>
            <a:picLocks noChangeAspect="1"/>
          </p:cNvPicPr>
          <p:nvPr/>
        </p:nvPicPr>
        <p:blipFill>
          <a:blip r:embed="rId2"/>
          <a:stretch>
            <a:fillRect/>
          </a:stretch>
        </p:blipFill>
        <p:spPr>
          <a:xfrm>
            <a:off x="1474086" y="2121441"/>
            <a:ext cx="9285013" cy="4938188"/>
          </a:xfrm>
          <a:prstGeom prst="rect">
            <a:avLst/>
          </a:prstGeom>
        </p:spPr>
      </p:pic>
    </p:spTree>
    <p:extLst>
      <p:ext uri="{BB962C8B-B14F-4D97-AF65-F5344CB8AC3E}">
        <p14:creationId xmlns:p14="http://schemas.microsoft.com/office/powerpoint/2010/main" val="3991869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764" y="2062104"/>
            <a:ext cx="8926480" cy="4463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ĺžnik 1"/>
          <p:cNvSpPr/>
          <p:nvPr/>
        </p:nvSpPr>
        <p:spPr>
          <a:xfrm>
            <a:off x="1596008" y="1"/>
            <a:ext cx="9071992" cy="2062103"/>
          </a:xfrm>
          <a:prstGeom prst="rect">
            <a:avLst/>
          </a:prstGeom>
        </p:spPr>
        <p:txBody>
          <a:bodyPr wrap="square">
            <a:spAutoFit/>
          </a:bodyPr>
          <a:lstStyle/>
          <a:p>
            <a:pPr algn="ctr"/>
            <a:r>
              <a:rPr lang="sk-SK" sz="3200" b="1" dirty="0">
                <a:solidFill>
                  <a:schemeClr val="accent2">
                    <a:lumMod val="50000"/>
                  </a:schemeClr>
                </a:solidFill>
                <a:effectLst>
                  <a:outerShdw blurRad="38100" dist="38100" dir="2700000" algn="tl">
                    <a:srgbClr val="000000">
                      <a:alpha val="43137"/>
                    </a:srgbClr>
                  </a:outerShdw>
                </a:effectLst>
              </a:rPr>
              <a:t>Potom mu už neodporoval.  Keď bol Ježiš pokrstený, hneď vystúpil z vody. Vtom sa mu otvorilo nebo a on videl </a:t>
            </a:r>
            <a:r>
              <a:rPr lang="sk-SK" sz="3200" b="1" dirty="0">
                <a:solidFill>
                  <a:schemeClr val="accent2">
                    <a:lumMod val="75000"/>
                  </a:schemeClr>
                </a:solidFill>
                <a:effectLst>
                  <a:outerShdw blurRad="38100" dist="38100" dir="2700000" algn="tl">
                    <a:srgbClr val="000000">
                      <a:alpha val="43137"/>
                    </a:srgbClr>
                  </a:outerShdw>
                </a:effectLst>
              </a:rPr>
              <a:t>Božieho Ducha</a:t>
            </a:r>
            <a:r>
              <a:rPr lang="sk-SK" sz="3200" b="1" dirty="0">
                <a:solidFill>
                  <a:schemeClr val="accent2">
                    <a:lumMod val="50000"/>
                  </a:schemeClr>
                </a:solidFill>
                <a:effectLst>
                  <a:outerShdw blurRad="38100" dist="38100" dir="2700000" algn="tl">
                    <a:srgbClr val="000000">
                      <a:alpha val="43137"/>
                    </a:srgbClr>
                  </a:outerShdw>
                </a:effectLst>
              </a:rPr>
              <a:t>, ktorý ako holubica zostupoval a prichádzal nad neho.  </a:t>
            </a:r>
            <a:endParaRPr lang="sk-SK" sz="3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5670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417" y="2036422"/>
            <a:ext cx="8730208" cy="4365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idx="4294967295"/>
          </p:nvPr>
        </p:nvSpPr>
        <p:spPr>
          <a:xfrm>
            <a:off x="180475" y="332657"/>
            <a:ext cx="11742820" cy="2204863"/>
          </a:xfrm>
        </p:spPr>
        <p:txBody>
          <a:bodyPr>
            <a:normAutofit fontScale="90000"/>
          </a:bodyPr>
          <a:lstStyle/>
          <a:p>
            <a:r>
              <a:rPr lang="sk-SK" sz="3600" b="1" dirty="0" smtClean="0">
                <a:solidFill>
                  <a:schemeClr val="accent2">
                    <a:lumMod val="75000"/>
                  </a:schemeClr>
                </a:solidFill>
                <a:effectLst>
                  <a:outerShdw blurRad="38100" dist="38100" dir="2700000" algn="tl">
                    <a:srgbClr val="000000">
                      <a:alpha val="43137"/>
                    </a:srgbClr>
                  </a:outerShdw>
                </a:effectLst>
              </a:rPr>
              <a:t>A z neba zaznel hlas: </a:t>
            </a:r>
            <a:r>
              <a:rPr lang="hu-HU" sz="3600" b="1" dirty="0">
                <a:solidFill>
                  <a:schemeClr val="accent2">
                    <a:lumMod val="75000"/>
                  </a:schemeClr>
                </a:solidFill>
                <a:effectLst>
                  <a:outerShdw blurRad="38100" dist="38100" dir="2700000" algn="tl">
                    <a:srgbClr val="000000">
                      <a:alpha val="43137"/>
                    </a:srgbClr>
                  </a:outerShdw>
                </a:effectLst>
              </a:rPr>
              <a:t/>
            </a:r>
            <a:br>
              <a:rPr lang="hu-HU" sz="3600" b="1" dirty="0">
                <a:solidFill>
                  <a:schemeClr val="accent2">
                    <a:lumMod val="75000"/>
                  </a:schemeClr>
                </a:solidFill>
                <a:effectLst>
                  <a:outerShdw blurRad="38100" dist="38100" dir="2700000" algn="tl">
                    <a:srgbClr val="000000">
                      <a:alpha val="43137"/>
                    </a:srgbClr>
                  </a:outerShdw>
                </a:effectLst>
              </a:rPr>
            </a:br>
            <a:r>
              <a:rPr lang="sk-SK" sz="4900" b="1" i="1" dirty="0" smtClean="0">
                <a:solidFill>
                  <a:srgbClr val="FF0000"/>
                </a:solidFill>
                <a:effectLst>
                  <a:outerShdw blurRad="38100" dist="38100" dir="2700000" algn="tl">
                    <a:srgbClr val="000000">
                      <a:alpha val="43137"/>
                    </a:srgbClr>
                  </a:outerShdw>
                </a:effectLst>
              </a:rPr>
              <a:t>„Toto je môj milovaný Syn, v ktorom mám zaľúbenie.“</a:t>
            </a:r>
            <a:br>
              <a:rPr lang="sk-SK" sz="4900" b="1" i="1" dirty="0" smtClean="0">
                <a:solidFill>
                  <a:srgbClr val="FF0000"/>
                </a:solidFill>
                <a:effectLst>
                  <a:outerShdw blurRad="38100" dist="38100" dir="2700000" algn="tl">
                    <a:srgbClr val="000000">
                      <a:alpha val="43137"/>
                    </a:srgbClr>
                  </a:outerShdw>
                </a:effectLst>
              </a:rPr>
            </a:br>
            <a:r>
              <a:rPr lang="hu-HU" sz="3600" b="1" dirty="0">
                <a:effectLst>
                  <a:outerShdw blurRad="38100" dist="38100" dir="2700000" algn="tl">
                    <a:srgbClr val="000000">
                      <a:alpha val="43137"/>
                    </a:srgbClr>
                  </a:outerShdw>
                </a:effectLst>
              </a:rPr>
              <a:t> </a:t>
            </a:r>
            <a:r>
              <a:rPr lang="hu-HU" sz="3200" b="1" dirty="0">
                <a:effectLst>
                  <a:outerShdw blurRad="38100" dist="38100" dir="2700000" algn="tl">
                    <a:srgbClr val="000000">
                      <a:alpha val="43137"/>
                    </a:srgbClr>
                  </a:outerShdw>
                </a:effectLst>
              </a:rPr>
              <a:t> </a:t>
            </a:r>
            <a:r>
              <a:rPr lang="hu-HU" b="1" dirty="0">
                <a:effectLst>
                  <a:outerShdw blurRad="38100" dist="38100" dir="2700000" algn="tl">
                    <a:srgbClr val="000000">
                      <a:alpha val="43137"/>
                    </a:srgbClr>
                  </a:outerShdw>
                </a:effectLst>
              </a:rPr>
              <a:t> </a:t>
            </a:r>
            <a:endParaRPr lang="sk-SK"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89863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hu-HU" b="1" dirty="0" smtClean="0">
                <a:solidFill>
                  <a:srgbClr val="2006DE"/>
                </a:solidFill>
                <a:effectLst>
                  <a:outerShdw blurRad="38100" dist="38100" dir="2700000" algn="tl">
                    <a:srgbClr val="000000">
                      <a:alpha val="43137"/>
                    </a:srgbClr>
                  </a:outerShdw>
                </a:effectLst>
              </a:rPr>
              <a:t>KRST POKÁNIA</a:t>
            </a:r>
            <a:endParaRPr lang="hu-HU" b="1" dirty="0">
              <a:solidFill>
                <a:srgbClr val="2006DE"/>
              </a:solidFill>
              <a:effectLst>
                <a:outerShdw blurRad="38100" dist="38100" dir="2700000" algn="tl">
                  <a:srgbClr val="000000">
                    <a:alpha val="43137"/>
                  </a:srgbClr>
                </a:outerShdw>
              </a:effectLst>
            </a:endParaRPr>
          </a:p>
        </p:txBody>
      </p:sp>
      <p:sp>
        <p:nvSpPr>
          <p:cNvPr id="4" name="BlokTextu 3"/>
          <p:cNvSpPr txBox="1"/>
          <p:nvPr/>
        </p:nvSpPr>
        <p:spPr>
          <a:xfrm>
            <a:off x="490015" y="1582404"/>
            <a:ext cx="10863785" cy="4524315"/>
          </a:xfrm>
          <a:prstGeom prst="rect">
            <a:avLst/>
          </a:prstGeom>
          <a:noFill/>
        </p:spPr>
        <p:txBody>
          <a:bodyPr wrap="square" rtlCol="0">
            <a:spAutoFit/>
          </a:bodyPr>
          <a:lstStyle/>
          <a:p>
            <a:pPr algn="just"/>
            <a:r>
              <a:rPr lang="sk-SK" sz="3200" dirty="0" smtClean="0">
                <a:effectLst>
                  <a:outerShdw blurRad="38100" dist="38100" dir="2700000" algn="tl">
                    <a:srgbClr val="000000">
                      <a:alpha val="43137"/>
                    </a:srgbClr>
                  </a:outerShdw>
                </a:effectLst>
              </a:rPr>
              <a:t>V dávnych dobách posol ohlasoval kráľa, ak mal kráľ niekam prísť.  Aj </a:t>
            </a:r>
            <a:r>
              <a:rPr lang="sk-SK" sz="3200" b="1" dirty="0" smtClean="0">
                <a:solidFill>
                  <a:srgbClr val="FF0000"/>
                </a:solidFill>
                <a:effectLst>
                  <a:outerShdw blurRad="38100" dist="38100" dir="2700000" algn="tl">
                    <a:srgbClr val="000000">
                      <a:alpha val="43137"/>
                    </a:srgbClr>
                  </a:outerShdw>
                </a:effectLst>
              </a:rPr>
              <a:t>Ján Krstiteľ </a:t>
            </a:r>
            <a:r>
              <a:rPr lang="sk-SK" sz="3200" dirty="0" smtClean="0">
                <a:effectLst>
                  <a:outerShdw blurRad="38100" dist="38100" dir="2700000" algn="tl">
                    <a:srgbClr val="000000">
                      <a:alpha val="43137"/>
                    </a:srgbClr>
                  </a:outerShdw>
                </a:effectLst>
              </a:rPr>
              <a:t>bol takýmto </a:t>
            </a:r>
            <a:r>
              <a:rPr lang="sk-SK" sz="3200" b="1" dirty="0" smtClean="0">
                <a:solidFill>
                  <a:srgbClr val="FF0000"/>
                </a:solidFill>
                <a:effectLst>
                  <a:outerShdw blurRad="38100" dist="38100" dir="2700000" algn="tl">
                    <a:srgbClr val="000000">
                      <a:alpha val="43137"/>
                    </a:srgbClr>
                  </a:outerShdw>
                </a:effectLst>
              </a:rPr>
              <a:t>ohlasovateľom</a:t>
            </a:r>
            <a:r>
              <a:rPr lang="sk-SK" sz="3200" dirty="0" smtClean="0">
                <a:effectLst>
                  <a:outerShdw blurRad="38100" dist="38100" dir="2700000" algn="tl">
                    <a:srgbClr val="000000">
                      <a:alpha val="43137"/>
                    </a:srgbClr>
                  </a:outerShdw>
                </a:effectLst>
              </a:rPr>
              <a:t>  príchodu kráľa </a:t>
            </a:r>
            <a:r>
              <a:rPr lang="sk-SK" sz="3200" b="1" dirty="0" smtClean="0">
                <a:solidFill>
                  <a:srgbClr val="FF0000"/>
                </a:solidFill>
                <a:effectLst>
                  <a:outerShdw blurRad="38100" dist="38100" dir="2700000" algn="tl">
                    <a:srgbClr val="000000">
                      <a:alpha val="43137"/>
                    </a:srgbClr>
                  </a:outerShdw>
                </a:effectLst>
              </a:rPr>
              <a:t>Ježiša Krista</a:t>
            </a:r>
            <a:r>
              <a:rPr lang="sk-SK" sz="3200" dirty="0" smtClean="0">
                <a:effectLst>
                  <a:outerShdw blurRad="38100" dist="38100" dir="2700000" algn="tl">
                    <a:srgbClr val="000000">
                      <a:alpha val="43137"/>
                    </a:srgbClr>
                  </a:outerShdw>
                </a:effectLst>
              </a:rPr>
              <a:t>. </a:t>
            </a:r>
          </a:p>
          <a:p>
            <a:pPr algn="just"/>
            <a:r>
              <a:rPr lang="sk-SK" sz="3200" dirty="0" smtClean="0">
                <a:effectLst>
                  <a:outerShdw blurRad="38100" dist="38100" dir="2700000" algn="tl">
                    <a:srgbClr val="000000">
                      <a:alpha val="43137"/>
                    </a:srgbClr>
                  </a:outerShdw>
                </a:effectLst>
              </a:rPr>
              <a:t>Pripravoval ľudí na príchod </a:t>
            </a:r>
            <a:r>
              <a:rPr lang="sk-SK" sz="3200" b="1" dirty="0" smtClean="0">
                <a:solidFill>
                  <a:srgbClr val="FF0000"/>
                </a:solidFill>
                <a:effectLst>
                  <a:outerShdw blurRad="38100" dist="38100" dir="2700000" algn="tl">
                    <a:srgbClr val="000000">
                      <a:alpha val="43137"/>
                    </a:srgbClr>
                  </a:outerShdw>
                </a:effectLst>
              </a:rPr>
              <a:t>Mesiáša</a:t>
            </a:r>
            <a:r>
              <a:rPr lang="sk-SK" sz="3200" dirty="0" smtClean="0">
                <a:effectLst>
                  <a:outerShdw blurRad="38100" dist="38100" dir="2700000" algn="tl">
                    <a:srgbClr val="000000">
                      <a:alpha val="43137"/>
                    </a:srgbClr>
                  </a:outerShdw>
                </a:effectLst>
              </a:rPr>
              <a:t>. </a:t>
            </a:r>
          </a:p>
          <a:p>
            <a:pPr algn="just"/>
            <a:r>
              <a:rPr lang="sk-SK" sz="3200" dirty="0" smtClean="0">
                <a:effectLst>
                  <a:outerShdw blurRad="38100" dist="38100" dir="2700000" algn="tl">
                    <a:srgbClr val="000000">
                      <a:alpha val="43137"/>
                    </a:srgbClr>
                  </a:outerShdw>
                </a:effectLst>
              </a:rPr>
              <a:t>Jánov krst bol krstom pokánia, nie sviatosťou.</a:t>
            </a:r>
          </a:p>
          <a:p>
            <a:pPr algn="just"/>
            <a:r>
              <a:rPr lang="sk-SK" sz="3200" dirty="0" smtClean="0">
                <a:effectLst>
                  <a:outerShdw blurRad="38100" dist="38100" dir="2700000" algn="tl">
                    <a:srgbClr val="000000">
                      <a:alpha val="43137"/>
                    </a:srgbClr>
                  </a:outerShdw>
                </a:effectLst>
              </a:rPr>
              <a:t>Upozorňoval ľudí na to, že majú konať </a:t>
            </a:r>
            <a:r>
              <a:rPr lang="sk-SK" sz="3200" b="1" dirty="0" smtClean="0">
                <a:solidFill>
                  <a:srgbClr val="FF0000"/>
                </a:solidFill>
                <a:effectLst>
                  <a:outerShdw blurRad="38100" dist="38100" dir="2700000" algn="tl">
                    <a:srgbClr val="000000">
                      <a:alpha val="43137"/>
                    </a:srgbClr>
                  </a:outerShdw>
                </a:effectLst>
              </a:rPr>
              <a:t>pokánie</a:t>
            </a:r>
            <a:r>
              <a:rPr lang="sk-SK" sz="3200" dirty="0" smtClean="0">
                <a:effectLst>
                  <a:outerShdw blurRad="38100" dist="38100" dir="2700000" algn="tl">
                    <a:srgbClr val="000000">
                      <a:alpha val="43137"/>
                    </a:srgbClr>
                  </a:outerShdw>
                </a:effectLst>
              </a:rPr>
              <a:t>, zmeniť svoje srdce a zmýšľanie, aby mohli prijať Vykupiteľa Ježiša Krista. </a:t>
            </a:r>
          </a:p>
          <a:p>
            <a:pPr algn="just"/>
            <a:r>
              <a:rPr lang="sk-SK" sz="3200" dirty="0" smtClean="0">
                <a:effectLst>
                  <a:outerShdw blurRad="38100" dist="38100" dir="2700000" algn="tl">
                    <a:srgbClr val="000000">
                      <a:alpha val="43137"/>
                    </a:srgbClr>
                  </a:outerShdw>
                </a:effectLst>
              </a:rPr>
              <a:t>Jánov krst je len predobrazom sviatosti krstu, ktorú ustanovil Ježiš Kristus.</a:t>
            </a:r>
            <a:endParaRPr lang="sk-SK"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186599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hu-HU" sz="6600" b="1" dirty="0" smtClean="0">
                <a:solidFill>
                  <a:srgbClr val="2006DE"/>
                </a:solidFill>
                <a:effectLst>
                  <a:outerShdw blurRad="38100" dist="38100" dir="2700000" algn="tl">
                    <a:srgbClr val="000000">
                      <a:alpha val="43137"/>
                    </a:srgbClr>
                  </a:outerShdw>
                </a:effectLst>
              </a:rPr>
              <a:t>HLAS VOLAJÚCEHO NA PÚŠTI</a:t>
            </a:r>
            <a:endParaRPr lang="hu-HU" sz="6600" b="1" dirty="0">
              <a:solidFill>
                <a:srgbClr val="2006DE"/>
              </a:solidFill>
              <a:effectLst>
                <a:outerShdw blurRad="38100" dist="38100" dir="2700000" algn="tl">
                  <a:srgbClr val="000000">
                    <a:alpha val="43137"/>
                  </a:srgbClr>
                </a:outerShdw>
              </a:effectLst>
            </a:endParaRPr>
          </a:p>
        </p:txBody>
      </p:sp>
      <p:sp>
        <p:nvSpPr>
          <p:cNvPr id="3" name="Zástupný symbol obsahu 2"/>
          <p:cNvSpPr>
            <a:spLocks noGrp="1"/>
          </p:cNvSpPr>
          <p:nvPr>
            <p:ph idx="1"/>
          </p:nvPr>
        </p:nvSpPr>
        <p:spPr/>
        <p:txBody>
          <a:bodyPr>
            <a:normAutofit/>
          </a:bodyPr>
          <a:lstStyle/>
          <a:p>
            <a:pPr marL="0" indent="0" algn="just">
              <a:buNone/>
            </a:pPr>
            <a:r>
              <a:rPr lang="sk-SK" sz="3200" dirty="0" smtClean="0">
                <a:effectLst>
                  <a:outerShdw blurRad="38100" dist="38100" dir="2700000" algn="tl">
                    <a:srgbClr val="000000">
                      <a:alpha val="43137"/>
                    </a:srgbClr>
                  </a:outerShdw>
                </a:effectLst>
              </a:rPr>
              <a:t>Začiatok evanjelia Ježiša Krista, Božieho Syna. Prorok Izaiáš napísal: </a:t>
            </a:r>
          </a:p>
          <a:p>
            <a:pPr marL="0" indent="0" algn="just">
              <a:buNone/>
            </a:pPr>
            <a:r>
              <a:rPr lang="sk-SK" sz="3200" dirty="0" smtClean="0">
                <a:effectLst>
                  <a:outerShdw blurRad="38100" dist="38100" dir="2700000" algn="tl">
                    <a:srgbClr val="000000">
                      <a:alpha val="43137"/>
                    </a:srgbClr>
                  </a:outerShdw>
                </a:effectLst>
              </a:rPr>
              <a:t>Hľa posielam svojho posla pred tvojou tvárou a on ti pripraví cestu.</a:t>
            </a:r>
          </a:p>
          <a:p>
            <a:pPr marL="0" indent="0" algn="just">
              <a:buNone/>
            </a:pPr>
            <a:r>
              <a:rPr lang="sk-SK" sz="3200" dirty="0" smtClean="0">
                <a:effectLst>
                  <a:outerShdw blurRad="38100" dist="38100" dir="2700000" algn="tl">
                    <a:srgbClr val="000000">
                      <a:alpha val="43137"/>
                    </a:srgbClr>
                  </a:outerShdw>
                </a:effectLst>
              </a:rPr>
              <a:t>Hlas volajúceho </a:t>
            </a:r>
            <a:r>
              <a:rPr lang="sk-SK" sz="3200" dirty="0">
                <a:effectLst>
                  <a:outerShdw blurRad="38100" dist="38100" dir="2700000" algn="tl">
                    <a:srgbClr val="000000">
                      <a:alpha val="43137"/>
                    </a:srgbClr>
                  </a:outerShdw>
                </a:effectLst>
              </a:rPr>
              <a:t>na púšti: </a:t>
            </a:r>
            <a:r>
              <a:rPr lang="sk-SK" sz="3200" b="1" i="1" dirty="0">
                <a:solidFill>
                  <a:srgbClr val="2006DE"/>
                </a:solidFill>
                <a:effectLst>
                  <a:outerShdw blurRad="38100" dist="38100" dir="2700000" algn="tl">
                    <a:srgbClr val="000000">
                      <a:alpha val="43137"/>
                    </a:srgbClr>
                  </a:outerShdw>
                </a:effectLst>
              </a:rPr>
              <a:t>»Pripravte cestu Pánovi, vyrovnajte mu chodníky!«“ </a:t>
            </a:r>
          </a:p>
        </p:txBody>
      </p:sp>
    </p:spTree>
    <p:extLst>
      <p:ext uri="{BB962C8B-B14F-4D97-AF65-F5344CB8AC3E}">
        <p14:creationId xmlns:p14="http://schemas.microsoft.com/office/powerpoint/2010/main" val="367450102"/>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TotalTime>
  <Words>803</Words>
  <Application>Microsoft Office PowerPoint</Application>
  <PresentationFormat>Širokouhlá</PresentationFormat>
  <Paragraphs>47</Paragraphs>
  <Slides>20</Slides>
  <Notes>0</Notes>
  <HiddenSlides>0</HiddenSlides>
  <MMClips>0</MMClips>
  <ScaleCrop>false</ScaleCrop>
  <HeadingPairs>
    <vt:vector size="6" baseType="variant">
      <vt:variant>
        <vt:lpstr>Použité písma</vt:lpstr>
      </vt:variant>
      <vt:variant>
        <vt:i4>3</vt:i4>
      </vt:variant>
      <vt:variant>
        <vt:lpstr>Motív</vt:lpstr>
      </vt:variant>
      <vt:variant>
        <vt:i4>1</vt:i4>
      </vt:variant>
      <vt:variant>
        <vt:lpstr>Nadpisy snímok</vt:lpstr>
      </vt:variant>
      <vt:variant>
        <vt:i4>20</vt:i4>
      </vt:variant>
    </vt:vector>
  </HeadingPairs>
  <TitlesOfParts>
    <vt:vector size="24" baseType="lpstr">
      <vt:lpstr>Arial</vt:lpstr>
      <vt:lpstr>Calibri</vt:lpstr>
      <vt:lpstr>Calibri Light</vt:lpstr>
      <vt:lpstr>Motív Office</vt:lpstr>
      <vt:lpstr>JÁN KRSTITEĽ - Ježišov krst</vt:lpstr>
      <vt:lpstr>Prezentácia programu PowerPoint</vt:lpstr>
      <vt:lpstr>V tých dňoch vystúpil Ján Krstiteľ a hlásal v judejskej púšti:   „Robte pokánie, lebo sa priblížilo nebeské kráľovstvo.“  </vt:lpstr>
      <vt:lpstr>Vtedy Ježiš prišiel z Galiley k Jordánu za Jánom, aby sa mu dal pokrstiť.  Ale Ján mu odporoval a hovoril:  „Ja by som sa mal dať tebe pokrstiť, a ty prichádzaš ku mne?“  Ježiš mu však povedal:  „Len to nechaj, lebo sa patrí, aby sme splnili všetko, čo je spravodlivé.“</vt:lpstr>
      <vt:lpstr>Prezentácia programu PowerPoint</vt:lpstr>
      <vt:lpstr>Prezentácia programu PowerPoint</vt:lpstr>
      <vt:lpstr>A z neba zaznel hlas:  „Toto je môj milovaný Syn, v ktorom mám zaľúbenie.“    </vt:lpstr>
      <vt:lpstr>KRST POKÁNIA</vt:lpstr>
      <vt:lpstr>HLAS VOLAJÚCEHO NA PÚŠTI</vt:lpstr>
      <vt:lpstr>Ján Krstiteľ   Prichádzal k nemu Jeruzalem a celá Judea i celé okolie Jordánu. </vt:lpstr>
      <vt:lpstr>Vyznávali svoje hriechy  a dávali sa mu krstiť v rieke Jordán. </vt:lpstr>
      <vt:lpstr>Ján nosil odev z ťavej srsti a okolo bedier kožený opasok. Potravou mu boli kobylky a lesný med. A hlásal: „Po mne prichádza mocnejší, ako som ja.  Ja nie som hoden ani zohnúť sa a rozviazať mu remienok na obuvi. Ja som vás pokrstil vodou, ale on vás bude krstiť Duchom Svätým.“  (Mar. 1,1-8)</vt:lpstr>
      <vt:lpstr>Odpovedz podľa textov na otázky. Zvýraznené slová  ti pomôžu nájsť správne odpovede na niektoré otázky:</vt:lpstr>
      <vt:lpstr>Kým je Ján Krstiteľ a aká je jeho úloha podľa proroka Izaiáša? </vt:lpstr>
      <vt:lpstr>Kde bol Ján? Na akom mieste?</vt:lpstr>
      <vt:lpstr>Čo hovorí „Hlas volajúceho na púšti”?  </vt:lpstr>
      <vt:lpstr>Čo robil Ján?</vt:lpstr>
      <vt:lpstr>Kto k nemu prichádzal? Čo robili tí, čo prišli za ním?</vt:lpstr>
      <vt:lpstr>Čo nosil Ján oblečené, a čo jedol? </vt:lpstr>
      <vt:lpstr>Zapamätaj si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admin</dc:creator>
  <cp:lastModifiedBy>HP</cp:lastModifiedBy>
  <cp:revision>28</cp:revision>
  <dcterms:created xsi:type="dcterms:W3CDTF">2021-01-20T10:22:02Z</dcterms:created>
  <dcterms:modified xsi:type="dcterms:W3CDTF">2021-01-27T16:36:26Z</dcterms:modified>
</cp:coreProperties>
</file>