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90" r:id="rId4"/>
    <p:sldId id="291" r:id="rId5"/>
    <p:sldId id="292" r:id="rId6"/>
    <p:sldId id="293" r:id="rId7"/>
    <p:sldId id="294" r:id="rId8"/>
    <p:sldId id="296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F62"/>
    <a:srgbClr val="CC3300"/>
    <a:srgbClr val="FF6600"/>
    <a:srgbClr val="CE0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6" autoAdjust="0"/>
    <p:restoredTop sz="93833" autoAdjust="0"/>
  </p:normalViewPr>
  <p:slideViewPr>
    <p:cSldViewPr>
      <p:cViewPr varScale="1">
        <p:scale>
          <a:sx n="41" d="100"/>
          <a:sy n="41" d="100"/>
        </p:scale>
        <p:origin x="11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20.11.2020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20.11.2020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20.11.2020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20.11.2020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20.11.2020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20.11.2020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20.11.2020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20.11.2020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20.11.2020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20.11.2020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20.11.2020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20.11.2020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692696"/>
            <a:ext cx="665288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Významné chemické prvky a zlúčeniny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6678488" cy="1152128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Vzácne plyny </a:t>
            </a:r>
          </a:p>
        </p:txBody>
      </p:sp>
      <p:pic>
        <p:nvPicPr>
          <p:cNvPr id="8194" name="Picture 2" descr="VÃ½sledok vyhÄ¾adÃ¡vania obrÃ¡zkov pre dopyt rare gases"/>
          <p:cNvPicPr>
            <a:picLocks noChangeAspect="1" noChangeArrowheads="1"/>
          </p:cNvPicPr>
          <p:nvPr/>
        </p:nvPicPr>
        <p:blipFill>
          <a:blip r:embed="rId2" cstate="print"/>
          <a:srcRect l="2653" t="4500" r="1854" b="10001"/>
          <a:stretch>
            <a:fillRect/>
          </a:stretch>
        </p:blipFill>
        <p:spPr bwMode="auto">
          <a:xfrm>
            <a:off x="2771800" y="2276872"/>
            <a:ext cx="5040560" cy="2660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Vzácne plyny: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6012160" cy="5637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i="1" dirty="0"/>
              <a:t>Sú to prvky 8.skupiny (VIIIA) PTP:</a:t>
            </a:r>
          </a:p>
          <a:p>
            <a:pPr>
              <a:lnSpc>
                <a:spcPct val="150000"/>
              </a:lnSpc>
            </a:pPr>
            <a:r>
              <a:rPr lang="sk-SK" sz="2200" b="1" i="1" dirty="0"/>
              <a:t>hélium, neón, argón, kryptón, xenón, </a:t>
            </a:r>
            <a:r>
              <a:rPr lang="sk-SK" sz="2200" b="1" i="1" dirty="0" err="1"/>
              <a:t>radón</a:t>
            </a:r>
            <a:endParaRPr lang="sk-SK" sz="2200" b="1" i="1" dirty="0"/>
          </a:p>
          <a:p>
            <a:pPr>
              <a:lnSpc>
                <a:spcPct val="150000"/>
              </a:lnSpc>
            </a:pPr>
            <a:r>
              <a:rPr lang="sk-SK" sz="2200" i="1" dirty="0"/>
              <a:t>Ich častice tvoria jednotlivé atómy.</a:t>
            </a:r>
          </a:p>
          <a:p>
            <a:pPr>
              <a:lnSpc>
                <a:spcPct val="150000"/>
              </a:lnSpc>
            </a:pPr>
            <a:r>
              <a:rPr lang="sk-SK" sz="2200" i="1" dirty="0"/>
              <a:t>V poslednej vrstve majú </a:t>
            </a:r>
            <a:r>
              <a:rPr lang="sk-SK" sz="2200" b="1" i="1" dirty="0"/>
              <a:t>stabilné usporiadanie elektrónov</a:t>
            </a:r>
            <a:r>
              <a:rPr lang="sk-SK" sz="2200" i="1" dirty="0"/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sk-SK" sz="2200" i="1" dirty="0"/>
              <a:t>	hélium 2 elektróny a </a:t>
            </a:r>
          </a:p>
          <a:p>
            <a:pPr>
              <a:lnSpc>
                <a:spcPct val="150000"/>
              </a:lnSpc>
              <a:buNone/>
            </a:pPr>
            <a:r>
              <a:rPr lang="sk-SK" sz="2200" i="1" dirty="0"/>
              <a:t>	ostatné prvky 8 elektrónov.</a:t>
            </a:r>
          </a:p>
          <a:p>
            <a:pPr>
              <a:lnSpc>
                <a:spcPct val="150000"/>
              </a:lnSpc>
            </a:pPr>
            <a:r>
              <a:rPr lang="sk-SK" sz="2200" i="1" dirty="0"/>
              <a:t>Preto sú tieto prvky </a:t>
            </a:r>
            <a:r>
              <a:rPr lang="sk-SK" sz="2200" b="1" i="1" dirty="0"/>
              <a:t>veľmi málo reaktívne .</a:t>
            </a:r>
          </a:p>
          <a:p>
            <a:pPr>
              <a:lnSpc>
                <a:spcPct val="150000"/>
              </a:lnSpc>
            </a:pPr>
            <a:endParaRPr lang="sk-SK" sz="2000" i="1" dirty="0"/>
          </a:p>
          <a:p>
            <a:pPr>
              <a:lnSpc>
                <a:spcPct val="150000"/>
              </a:lnSpc>
            </a:pPr>
            <a:endParaRPr lang="sk-SK" sz="2000" i="1" dirty="0"/>
          </a:p>
          <a:p>
            <a:pPr>
              <a:lnSpc>
                <a:spcPct val="150000"/>
              </a:lnSpc>
              <a:buNone/>
            </a:pPr>
            <a:endParaRPr lang="sk-SK" i="1" dirty="0"/>
          </a:p>
          <a:p>
            <a:pPr>
              <a:lnSpc>
                <a:spcPct val="150000"/>
              </a:lnSpc>
            </a:pPr>
            <a:endParaRPr lang="sk-SK" b="1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sk-SK" i="1" dirty="0"/>
          </a:p>
          <a:p>
            <a:endParaRPr lang="sk-SK" dirty="0"/>
          </a:p>
          <a:p>
            <a:endParaRPr lang="sk-SK" i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68760"/>
            <a:ext cx="2808949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dĺžnik 9"/>
          <p:cNvSpPr/>
          <p:nvPr/>
        </p:nvSpPr>
        <p:spPr>
          <a:xfrm>
            <a:off x="8172400" y="1844824"/>
            <a:ext cx="504056" cy="2808312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Hélium :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75240" cy="5781256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Druhý prvok 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periodickej sústavy chemických prvkov.</a:t>
            </a:r>
          </a:p>
          <a:p>
            <a:r>
              <a:rPr lang="sk-SK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malú hustotu: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sk-SK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0,179 kg/m</a:t>
            </a:r>
            <a:r>
              <a:rPr lang="sk-SK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sk-SK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bezfarebný plyn bez chuti a zápachu.</a:t>
            </a:r>
          </a:p>
          <a:p>
            <a:r>
              <a:rPr lang="sk-SK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Používa sa na plnenie meteorologických balónov.</a:t>
            </a:r>
          </a:p>
          <a:p>
            <a:r>
              <a:rPr lang="sk-SK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Vyrába sa zo zemného plynu.</a:t>
            </a:r>
          </a:p>
          <a:p>
            <a:r>
              <a:rPr lang="sk-SK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Používa sa ako chladiaca látka na dosiahnutie veľmi nízkych teplôt.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po vodíku druhý najviac zastúpený prvok vo vesmíre.</a:t>
            </a:r>
          </a:p>
          <a:p>
            <a:r>
              <a:rPr lang="sk-SK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Využíva sa v automobilovom priemysle, v energetike, medicíne, metalurgii, elektronike, vo výskume a vývoji.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30473"/>
            <a:ext cx="7467600" cy="476225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Neón  :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75240" cy="578125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Bezfarebný plyn bez chuti a zápachu.</a:t>
            </a:r>
          </a:p>
          <a:p>
            <a:r>
              <a:rPr lang="sk-SK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 výbojkách má </a:t>
            </a:r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oranžovočervenú 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farbu.</a:t>
            </a:r>
          </a:p>
          <a:p>
            <a:r>
              <a:rPr lang="sk-SK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Neónové svietiace reklamy boli na začiatku minulého storočia veľmi populárne, preto ľudia doteraz volajú žiarivky „</a:t>
            </a:r>
            <a:r>
              <a:rPr lang="sk-SK" b="1" i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neónky</a:t>
            </a:r>
            <a:r>
              <a:rPr lang="sk-SK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, aj keď už nie sú plnené neónom.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Používa sa pri chladení ako lacnejšia náhrada hélia.</a:t>
            </a:r>
          </a:p>
        </p:txBody>
      </p:sp>
      <p:pic>
        <p:nvPicPr>
          <p:cNvPr id="1026" name="Picture 2" descr="neonovÃ© trub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096344" cy="212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Argón  :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715200" cy="578125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najrozšírenejší vzácny plyn.</a:t>
            </a:r>
          </a:p>
          <a:p>
            <a:r>
              <a:rPr lang="sk-SK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Bezfarebný plyn bez chuti a zápachu s väčšou hustotou ako vzduch.</a:t>
            </a:r>
          </a:p>
          <a:p>
            <a:r>
              <a:rPr lang="sk-SK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Používa sa pri výrobe žiaroviek, pri zváraní.</a:t>
            </a:r>
          </a:p>
          <a:p>
            <a:r>
              <a:rPr lang="sk-SK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náplňou priestoru medzi okennými tabuľami.</a:t>
            </a:r>
          </a:p>
          <a:p>
            <a:r>
              <a:rPr lang="sk-SK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súčasťou náplne v hasiacich prístrojoch.</a:t>
            </a:r>
          </a:p>
          <a:p>
            <a:r>
              <a:rPr lang="sk-S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Vyrába sa destiláciou skvapalneného vzduchu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21088"/>
            <a:ext cx="2703190" cy="219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 descr="VÃ½sledok vyhÄ¾adÃ¡vania obrÃ¡zkov pre dopyt plastovÃ© oknÃ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861048"/>
            <a:ext cx="1728192" cy="279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776864" cy="54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08829"/>
            <a:ext cx="7467600" cy="483867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Xenón :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715200" cy="578125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Bezfarebný plyn s väčšou hustotou ako vzduch.</a:t>
            </a:r>
          </a:p>
          <a:p>
            <a:r>
              <a:rPr lang="sk-SK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Používa sa ako náplň žiariviek a výbojok, napríklad v bleskoch fotoaparátov, ale aj v svetlometoch automobilov.</a:t>
            </a:r>
          </a:p>
          <a:p>
            <a:endParaRPr lang="sk-SK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VÃ½sledok vyhÄ¾adÃ¡vania obrÃ¡zkov pre dopyt xenon vyboj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76872"/>
            <a:ext cx="2520280" cy="371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VÃ½sledok vyhÄ¾adÃ¡vania obrÃ¡zkov pre dopyt xenon vybojka"/>
          <p:cNvPicPr>
            <a:picLocks noChangeAspect="1" noChangeArrowheads="1"/>
          </p:cNvPicPr>
          <p:nvPr/>
        </p:nvPicPr>
        <p:blipFill>
          <a:blip r:embed="rId3" cstate="print"/>
          <a:srcRect l="12001" r="9990"/>
          <a:stretch>
            <a:fillRect/>
          </a:stretch>
        </p:blipFill>
        <p:spPr bwMode="auto">
          <a:xfrm>
            <a:off x="6012160" y="2420888"/>
            <a:ext cx="2583622" cy="331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vÃ½bojka pre Digital 1200, FOM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2271152" cy="203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Radón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75240" cy="578125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Rádioaktívny plyn s 8-krát väčšou hustotou ako vzduch.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Nepretržite sa tvorí v prírode najmä v uránových baniach. Uvoľňuje sa z hornín a vyvieraním rádioaktívnych vôd.</a:t>
            </a:r>
          </a:p>
          <a:p>
            <a:r>
              <a:rPr lang="sk-SK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Môže sa hromadiť v budovách, aj preto je potrebné pravidelne a intenzívne vetrať.</a:t>
            </a:r>
          </a:p>
          <a:p>
            <a:endParaRPr lang="sk-SK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VÃ½sledok vyhÄ¾adÃ¡vania obrÃ¡zkov pre dopyt radÃ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3240360" cy="273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2986</TotalTime>
  <Words>319</Words>
  <Application>Microsoft Office PowerPoint</Application>
  <PresentationFormat>Prezentácia na obrazovke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Century Schoolbook</vt:lpstr>
      <vt:lpstr>Wingdings</vt:lpstr>
      <vt:lpstr>Wingdings 2</vt:lpstr>
      <vt:lpstr>Arkáda</vt:lpstr>
      <vt:lpstr>Významné chemické prvky a zlúčeniny</vt:lpstr>
      <vt:lpstr>Vzácne plyny:</vt:lpstr>
      <vt:lpstr>Hélium : </vt:lpstr>
      <vt:lpstr>Neón  : </vt:lpstr>
      <vt:lpstr>Argón  : </vt:lpstr>
      <vt:lpstr>Prezentácia programu PowerPoint</vt:lpstr>
      <vt:lpstr>Xenón : </vt:lpstr>
      <vt:lpstr>Radón: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HP</cp:lastModifiedBy>
  <cp:revision>616</cp:revision>
  <dcterms:created xsi:type="dcterms:W3CDTF">2017-09-03T06:20:55Z</dcterms:created>
  <dcterms:modified xsi:type="dcterms:W3CDTF">2020-11-20T13:34:05Z</dcterms:modified>
</cp:coreProperties>
</file>