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195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27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21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9753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431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5937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4236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14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212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872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268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002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668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151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398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39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FFAB-0826-4A8F-8B78-B324C4F67734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BE3CDD-2F8D-4ECC-B9E4-FAB125F8A2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926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soba, vonkajšie, ľudia, skupina&#10;&#10;Automaticky generovaný popis">
            <a:extLst>
              <a:ext uri="{FF2B5EF4-FFF2-40B4-BE49-F238E27FC236}">
                <a16:creationId xmlns:a16="http://schemas.microsoft.com/office/drawing/2014/main" id="{9A2C833A-56B7-4143-8D74-8EDA1FD5DA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9" r="2" b="9092"/>
          <a:stretch/>
        </p:blipFill>
        <p:spPr>
          <a:xfrm>
            <a:off x="3087757" y="-1"/>
            <a:ext cx="9104243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C19C84B-CE97-4357-8DF7-09B725B1A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313758" y="4146688"/>
            <a:ext cx="10054734" cy="1041991"/>
          </a:xfrm>
        </p:spPr>
        <p:txBody>
          <a:bodyPr>
            <a:noAutofit/>
          </a:bodyPr>
          <a:lstStyle/>
          <a:p>
            <a:pPr algn="l"/>
            <a:r>
              <a:rPr lang="sk-SK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Atény za </a:t>
            </a:r>
            <a:r>
              <a:rPr lang="sk-SK" sz="4400" b="1" dirty="0" err="1" smtClean="0">
                <a:solidFill>
                  <a:srgbClr val="FF0000"/>
                </a:solidFill>
                <a:highlight>
                  <a:srgbClr val="FFFF00"/>
                </a:highlight>
              </a:rPr>
              <a:t>Perikla</a:t>
            </a:r>
            <a:r>
              <a:rPr lang="sk-SK" sz="44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/>
            </a:r>
            <a:br>
              <a:rPr lang="sk-SK" sz="4400" b="1" dirty="0" smtClean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sk-SK" sz="44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a bratovražedná</a:t>
            </a:r>
            <a:br>
              <a:rPr lang="sk-SK" sz="4400" b="1" dirty="0" smtClean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sk-SK" sz="44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vojna</a:t>
            </a:r>
            <a:endParaRPr lang="sk-SK" sz="4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919FF6-7CAA-4613-B723-4B7839636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4454" y="5426281"/>
            <a:ext cx="4079721" cy="1096901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DEJEPIS pre 6. ročník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628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FBB28-E0A4-43D6-AABC-E9267917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33" y="129033"/>
            <a:ext cx="8596668" cy="1320800"/>
          </a:xfrm>
        </p:spPr>
        <p:txBody>
          <a:bodyPr/>
          <a:lstStyle/>
          <a:p>
            <a:r>
              <a:rPr lang="sk-SK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Perikles</a:t>
            </a:r>
            <a:r>
              <a:rPr lang="sk-SK" b="1" dirty="0">
                <a:solidFill>
                  <a:srgbClr val="FF0000"/>
                </a:solidFill>
                <a:highlight>
                  <a:srgbClr val="FFFF00"/>
                </a:highlight>
              </a:rPr>
              <a:t> a zlatý vek Atén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15C6B6-3FDC-4025-A07E-DB782146E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5967" y="789433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Víťazstvo nad Peržanmi malo veľký vplyv na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rozkvet Atén.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 najviac zosilnelo, keď bol na čele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Perikles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Začal budovať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veľkolepé chrámy a stavby z mramoru.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Akropola</a:t>
            </a:r>
          </a:p>
        </p:txBody>
      </p:sp>
      <p:pic>
        <p:nvPicPr>
          <p:cNvPr id="7" name="Obrázok 6" descr="Obrázok, na ktorom je vonkajšie, budova, sedenie, obrovské&#10;&#10;Automaticky generovaný popis">
            <a:extLst>
              <a:ext uri="{FF2B5EF4-FFF2-40B4-BE49-F238E27FC236}">
                <a16:creationId xmlns:a16="http://schemas.microsoft.com/office/drawing/2014/main" id="{7882C3E7-78E0-42E1-81DE-0A950CC8D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7227"/>
            <a:ext cx="7222435" cy="3880773"/>
          </a:xfrm>
          <a:prstGeom prst="rect">
            <a:avLst/>
          </a:prstGeom>
        </p:spPr>
      </p:pic>
      <p:pic>
        <p:nvPicPr>
          <p:cNvPr id="9" name="Obrázok 8" descr="Obrázok, na ktorom je vnútri, sedenie, pozeranie, stôl&#10;&#10;Automaticky generovaný popis">
            <a:extLst>
              <a:ext uri="{FF2B5EF4-FFF2-40B4-BE49-F238E27FC236}">
                <a16:creationId xmlns:a16="http://schemas.microsoft.com/office/drawing/2014/main" id="{BE36C76F-4B32-4739-9C5B-30FD7866F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0"/>
            <a:ext cx="3962400" cy="3660112"/>
          </a:xfrm>
          <a:prstGeom prst="rect">
            <a:avLst/>
          </a:prstGeom>
        </p:spPr>
      </p:pic>
      <p:pic>
        <p:nvPicPr>
          <p:cNvPr id="11" name="Obrázok 10" descr="Obrázok, na ktorom je voda, vonkajšie, rieka, obrovské&#10;&#10;Automaticky generovaný popis">
            <a:extLst>
              <a:ext uri="{FF2B5EF4-FFF2-40B4-BE49-F238E27FC236}">
                <a16:creationId xmlns:a16="http://schemas.microsoft.com/office/drawing/2014/main" id="{B51E7FD8-B1A1-40B9-A5DB-D1E875988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600"/>
            <a:ext cx="6096000" cy="36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8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E3AA7E-AF3E-49A5-9044-589A17144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9412"/>
            <a:ext cx="8596668" cy="3880773"/>
          </a:xfrm>
        </p:spPr>
        <p:txBody>
          <a:bodyPr/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Rozkvitalo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grécke sochárstvo.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Grécki sochári stvárňovali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dokonalé tvary ľudského tela.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Najväčším gréckym sochárom bol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Feidias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Aténčania radi navštevovali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divadlá.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Významný grécky dramatici boli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Sofokles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a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Europides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Najznámejší filozof bol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Sokrates.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Obrázok, na ktorom je trávnik, vonkajšie, budova, pole&#10;&#10;Automaticky generovaný popis">
            <a:extLst>
              <a:ext uri="{FF2B5EF4-FFF2-40B4-BE49-F238E27FC236}">
                <a16:creationId xmlns:a16="http://schemas.microsoft.com/office/drawing/2014/main" id="{CEFD3C85-B5CF-478D-91BF-19F749B4D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0278"/>
            <a:ext cx="6439920" cy="3637722"/>
          </a:xfrm>
          <a:prstGeom prst="rect">
            <a:avLst/>
          </a:prstGeom>
        </p:spPr>
      </p:pic>
      <p:pic>
        <p:nvPicPr>
          <p:cNvPr id="7" name="Obrázok 6" descr="Obrázok, na ktorom je budova, drevené, sedenie, stôl&#10;&#10;Automaticky generovaný popis">
            <a:extLst>
              <a:ext uri="{FF2B5EF4-FFF2-40B4-BE49-F238E27FC236}">
                <a16:creationId xmlns:a16="http://schemas.microsoft.com/office/drawing/2014/main" id="{67096C5F-7FCB-4360-B32C-2B2F71649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9" y="3382010"/>
            <a:ext cx="5738191" cy="3502494"/>
          </a:xfrm>
          <a:prstGeom prst="rect">
            <a:avLst/>
          </a:prstGeom>
        </p:spPr>
      </p:pic>
      <p:pic>
        <p:nvPicPr>
          <p:cNvPr id="9" name="Obrázok 8" descr="Obrázok, na ktorom je socha, budova, osoba, pozeranie&#10;&#10;Automaticky generovaný popis">
            <a:extLst>
              <a:ext uri="{FF2B5EF4-FFF2-40B4-BE49-F238E27FC236}">
                <a16:creationId xmlns:a16="http://schemas.microsoft.com/office/drawing/2014/main" id="{40C452E0-22C6-44B6-A756-7ABAE4C13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89" y="0"/>
            <a:ext cx="3962400" cy="34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4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62664-57E7-4E1C-B1DF-B17E5C301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0" y="156238"/>
            <a:ext cx="8596668" cy="1320800"/>
          </a:xfrm>
        </p:spPr>
        <p:txBody>
          <a:bodyPr/>
          <a:lstStyle/>
          <a:p>
            <a:r>
              <a:rPr lang="sk-SK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Perikles</a:t>
            </a:r>
            <a:r>
              <a:rPr lang="sk-SK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a jeho politika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0FEA19-AB61-475D-A248-D2CAB72B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2341"/>
            <a:ext cx="6705600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 prívržencom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demokracie.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 počas jeho vlády nemali všetci obyvatelia Atén rovnaké práva.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Umožňoval chudobným bezplatný prístup na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náboženské slávnosti.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Vyplácal rôzne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finančné príspevky.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Posilňoval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Aténsky námorný spolok.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Členovia spolku platili príspevky.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68194651-5EB1-4FC1-A6E8-3904B09F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5" y="0"/>
            <a:ext cx="6003235" cy="6858000"/>
          </a:xfrm>
          <a:prstGeom prst="rect">
            <a:avLst/>
          </a:prstGeom>
        </p:spPr>
      </p:pic>
      <p:pic>
        <p:nvPicPr>
          <p:cNvPr id="7" name="Obrázok 6" descr="Obrázok, na ktorom je voda, vonkajšie, čln, plavidlo&#10;&#10;Automaticky generovaný popis">
            <a:extLst>
              <a:ext uri="{FF2B5EF4-FFF2-40B4-BE49-F238E27FC236}">
                <a16:creationId xmlns:a16="http://schemas.microsoft.com/office/drawing/2014/main" id="{CAB1D67D-B483-48AD-93AC-5FB088B6D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417"/>
            <a:ext cx="6350000" cy="28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0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fotografia, stôl, čln, sedenie&#10;&#10;Automaticky generovaný popis">
            <a:extLst>
              <a:ext uri="{FF2B5EF4-FFF2-40B4-BE49-F238E27FC236}">
                <a16:creationId xmlns:a16="http://schemas.microsoft.com/office/drawing/2014/main" id="{47B551EF-EB06-4B39-BB44-38ED19FEA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4304" b="-1"/>
          <a:stretch/>
        </p:blipFill>
        <p:spPr>
          <a:xfrm>
            <a:off x="3545058" y="-1"/>
            <a:ext cx="8646942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6881577-AA08-422E-9491-62D16CC5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4" y="281481"/>
            <a:ext cx="4121479" cy="9093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Peloponézska vojna (434 až 404 pred Kr.)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75E8A4-75D9-4523-9D07-E62C4A7C0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4" y="1649480"/>
            <a:ext cx="4585252" cy="3880773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Rozmach Atén s nevoľou sledovala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Sparta.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Sparta sa postavila na čelo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Peloponézskeho spolku.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 byť protiváhou Aténskemu námornému spolku.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Vypukla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bratovražedná peloponézska vojna.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Vojna sa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skončila spartským víťazstvom.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792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2FE91B-AEE7-4E51-8488-0389E91D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4627"/>
            <a:ext cx="6480313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Sparťania dosadili na čelo Atén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30 tyranov.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Sparťania sa pustili do nového 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boja            s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Perzskou ríšou.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To využili Aténčania a zbavili sa vlády 30 tyranov.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Peloponézskou vojnou sa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grécke štáty vyčerpali a zoslabli.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DEEF8A1F-DFBE-48A4-94D8-064CB8FD7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8" y="-1"/>
            <a:ext cx="5923722" cy="6858000"/>
          </a:xfrm>
          <a:prstGeom prst="rect">
            <a:avLst/>
          </a:prstGeom>
        </p:spPr>
      </p:pic>
      <p:pic>
        <p:nvPicPr>
          <p:cNvPr id="7" name="Obrázok 6" descr="Obrázok, na ktorom je budova, ľudia, sedenie, muž&#10;&#10;Automaticky generovaný popis">
            <a:extLst>
              <a:ext uri="{FF2B5EF4-FFF2-40B4-BE49-F238E27FC236}">
                <a16:creationId xmlns:a16="http://schemas.microsoft.com/office/drawing/2014/main" id="{DFD829D9-5D51-4E73-AC13-7B095EE8E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8433"/>
            <a:ext cx="6268278" cy="36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5672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205</Words>
  <Application>Microsoft Office PowerPoint</Application>
  <PresentationFormat>Širokouhlá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Atény za Perikla a bratovražedná vojna</vt:lpstr>
      <vt:lpstr>Perikles a zlatý vek Atén</vt:lpstr>
      <vt:lpstr>Prezentácia programu PowerPoint</vt:lpstr>
      <vt:lpstr>Perikles a jeho politika</vt:lpstr>
      <vt:lpstr>Peloponézska vojna (434 až 404 pred Kr.)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Atény za Perikla a bratovražedná vojna</dc:title>
  <dc:creator>takac.tomas1863@gmail.com</dc:creator>
  <cp:lastModifiedBy>HP</cp:lastModifiedBy>
  <cp:revision>7</cp:revision>
  <dcterms:created xsi:type="dcterms:W3CDTF">2020-10-04T08:34:05Z</dcterms:created>
  <dcterms:modified xsi:type="dcterms:W3CDTF">2020-12-11T21:03:31Z</dcterms:modified>
</cp:coreProperties>
</file>