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871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44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97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83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5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17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90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97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31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2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5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9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8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26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051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499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C0B1-5D79-4FDF-B126-B017A30F70B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5E7FDB-DC93-4F3B-8413-12CF910408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83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osoba, vonkajšie, muž, sedenie&#10;&#10;Automaticky generovaný popis">
            <a:extLst>
              <a:ext uri="{FF2B5EF4-FFF2-40B4-BE49-F238E27FC236}">
                <a16:creationId xmlns:a16="http://schemas.microsoft.com/office/drawing/2014/main" id="{E98D4458-E733-489E-A6A1-8DC771FA1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34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3BADF3-51DC-4C38-A4A6-E3D6B48EC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Grécko bájí a povestí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D4551B-53B2-481A-BBE1-E827014BC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41" y="5775411"/>
            <a:ext cx="4079721" cy="109690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</a:t>
            </a:r>
          </a:p>
          <a:p>
            <a:pPr algn="ctr">
              <a:spcBef>
                <a:spcPts val="0"/>
              </a:spcBef>
            </a:pP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6.ročník ZŠ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6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9231DB-F373-4E70-8039-6E877AF5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4" y="103832"/>
            <a:ext cx="11536679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Územie Grécka je hornaté.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Olymp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3000 metrov.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Obživu bolo potrebné hľadať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na mori.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Najstaršiu históriu grécka poznáme z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mytológie a archeologických nálezov.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formovaní Grécka zohrali významnú úlohu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minojská a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mykénska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civilizácia.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77BE875-BEE8-4F4C-A058-59929DF0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13" y="2495605"/>
            <a:ext cx="7813473" cy="4431603"/>
          </a:xfrm>
          <a:prstGeom prst="rect">
            <a:avLst/>
          </a:prstGeom>
        </p:spPr>
      </p:pic>
      <p:pic>
        <p:nvPicPr>
          <p:cNvPr id="7" name="Obrázok 6" descr="Obrázok, na ktorom je textílie&#10;&#10;Automaticky generovaný popis">
            <a:extLst>
              <a:ext uri="{FF2B5EF4-FFF2-40B4-BE49-F238E27FC236}">
                <a16:creationId xmlns:a16="http://schemas.microsoft.com/office/drawing/2014/main" id="{D0CE8990-349D-4DD8-AF01-CEF8C3636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2564814"/>
            <a:ext cx="5658678" cy="42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D70A9-083D-453E-B7D8-08F4E2F0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67"/>
            <a:ext cx="8596668" cy="1320800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Minojská civilizácia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8FEA24-D8DA-4986-A972-31BB56FC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70" y="769467"/>
            <a:ext cx="899505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Rozvinula sa na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ostrove Kréta.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Udržiavali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obchodné kontakty so starovekým orientom.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mesto bolo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Knóssos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označovali ho labyrint.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Ovládali aj územia pevninského grécka.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symbolmi boli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býk a dvojsečná sekera.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565F2B85-DDA2-4CA4-B3D9-867B57E76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914"/>
            <a:ext cx="5446727" cy="3653086"/>
          </a:xfrm>
          <a:prstGeom prst="rect">
            <a:avLst/>
          </a:prstGeom>
        </p:spPr>
      </p:pic>
      <p:pic>
        <p:nvPicPr>
          <p:cNvPr id="7" name="Obrázok 6" descr="Obrázok, na ktorom je budova, vonkajšie, hodiny, skala&#10;&#10;Automaticky generovaný popis">
            <a:extLst>
              <a:ext uri="{FF2B5EF4-FFF2-40B4-BE49-F238E27FC236}">
                <a16:creationId xmlns:a16="http://schemas.microsoft.com/office/drawing/2014/main" id="{3698BCEC-DD3E-4E80-B375-000A95AC3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78" y="-63931"/>
            <a:ext cx="4012465" cy="3189963"/>
          </a:xfrm>
          <a:prstGeom prst="rect">
            <a:avLst/>
          </a:prstGeom>
        </p:spPr>
      </p:pic>
      <p:pic>
        <p:nvPicPr>
          <p:cNvPr id="9" name="Obrázok 8" descr="Obrázok, na ktorom je budova&#10;&#10;Automaticky generovaný popis">
            <a:extLst>
              <a:ext uri="{FF2B5EF4-FFF2-40B4-BE49-F238E27FC236}">
                <a16:creationId xmlns:a16="http://schemas.microsoft.com/office/drawing/2014/main" id="{D1EECEDC-A6C8-42C0-8806-D77E60D4F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0" y="3126033"/>
            <a:ext cx="6502641" cy="3622900"/>
          </a:xfrm>
          <a:prstGeom prst="rect">
            <a:avLst/>
          </a:prstGeom>
        </p:spPr>
      </p:pic>
      <p:pic>
        <p:nvPicPr>
          <p:cNvPr id="12" name="Obrázok 11" descr="Obrázok, na ktorom je tetovanie, slon&#10;&#10;Automaticky generovaný popis">
            <a:extLst>
              <a:ext uri="{FF2B5EF4-FFF2-40B4-BE49-F238E27FC236}">
                <a16:creationId xmlns:a16="http://schemas.microsoft.com/office/drawing/2014/main" id="{E7399C0E-6EAB-4A90-B064-912DAF1EE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54" y="4708066"/>
            <a:ext cx="1586856" cy="2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4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624D7-2D41-418E-9F52-5E73E300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nútri, mačkovitá šelma, muž, budova&#10;&#10;Automaticky generovaný popis">
            <a:extLst>
              <a:ext uri="{FF2B5EF4-FFF2-40B4-BE49-F238E27FC236}">
                <a16:creationId xmlns:a16="http://schemas.microsoft.com/office/drawing/2014/main" id="{4C5F4CD3-4E50-4025-8AFB-F1B73E056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0827" cy="6858000"/>
          </a:xfrm>
        </p:spPr>
      </p:pic>
    </p:spTree>
    <p:extLst>
      <p:ext uri="{BB962C8B-B14F-4D97-AF65-F5344CB8AC3E}">
        <p14:creationId xmlns:p14="http://schemas.microsoft.com/office/powerpoint/2010/main" val="160000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C4B10-58F0-4590-8414-BF5BA907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73" y="156238"/>
            <a:ext cx="8596668" cy="1320800"/>
          </a:xfrm>
        </p:spPr>
        <p:txBody>
          <a:bodyPr/>
          <a:lstStyle/>
          <a:p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Mykénska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civilizácia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A295E-A67D-4B96-A5F1-765A0BF2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" y="820044"/>
            <a:ext cx="9389164" cy="3880773"/>
          </a:xfrm>
        </p:spPr>
        <p:txBody>
          <a:bodyPr/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Tvorcom tejto civilizácie boli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kmene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Achájcov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Neznášali nadvládu minojskej civilizácie a preto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zaútočili na Krétu.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Oslobodili sa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 minojskej nadvlády.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Mestské štáty –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Mykény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, Atény, Argos a Téby.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Kyklopské murivo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mestá obklopené mohutnými kamennými kvádrami.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ich živote nám hovoria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báje a povesti. (Herakles,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Perseus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rohož&#10;&#10;Automaticky generovaný popis">
            <a:extLst>
              <a:ext uri="{FF2B5EF4-FFF2-40B4-BE49-F238E27FC236}">
                <a16:creationId xmlns:a16="http://schemas.microsoft.com/office/drawing/2014/main" id="{99548286-EEA4-437B-BEB4-2455E428F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70" y="3373488"/>
            <a:ext cx="7498597" cy="3623660"/>
          </a:xfrm>
          <a:prstGeom prst="rect">
            <a:avLst/>
          </a:prstGeom>
        </p:spPr>
      </p:pic>
      <p:pic>
        <p:nvPicPr>
          <p:cNvPr id="7" name="Obrázok 6" descr="Obrázok, na ktorom je skala, kamenný, vonkajšie, budova&#10;&#10;Automaticky generovaný popis">
            <a:extLst>
              <a:ext uri="{FF2B5EF4-FFF2-40B4-BE49-F238E27FC236}">
                <a16:creationId xmlns:a16="http://schemas.microsoft.com/office/drawing/2014/main" id="{838AB7BD-0E27-420D-9967-12992A615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74" y="3429000"/>
            <a:ext cx="6705599" cy="3429000"/>
          </a:xfrm>
          <a:prstGeom prst="rect">
            <a:avLst/>
          </a:prstGeom>
        </p:spPr>
      </p:pic>
      <p:pic>
        <p:nvPicPr>
          <p:cNvPr id="9" name="Obrázok 8" descr="Obrázok, na ktorom je budova, modré, stôl, staré&#10;&#10;Automaticky generovaný popis">
            <a:extLst>
              <a:ext uri="{FF2B5EF4-FFF2-40B4-BE49-F238E27FC236}">
                <a16:creationId xmlns:a16="http://schemas.microsoft.com/office/drawing/2014/main" id="{018A8DCB-DD8E-4A28-B284-38469A5B4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29" y="26211"/>
            <a:ext cx="3441071" cy="34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BFBC1-BD47-4939-B0C3-43C769F6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C0C3DBD-5A23-479B-9916-3606E7BE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724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64A77-858F-4208-AF8A-D82A6919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8" y="92076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Trójska vojna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02945-797E-465F-A9ED-19599D41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52476"/>
            <a:ext cx="10402957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Opísal ju slávny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slepý básnik Homér.</a:t>
            </a:r>
          </a:p>
          <a:p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Illias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a Odysea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diela o dobytí Tróje a putovaní hrdinu Odysea domov.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Vykopal ju nemecký archeológ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Heinrich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Schliemann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Trójsky kôň.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roku 1200 pred. Kr. sa Grécko ponorilo do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obdobia temna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ktorej nevieme takmer nič.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Okolo 800 pred. Kr. – Veľká Grécka kolonizácia.</a:t>
            </a:r>
          </a:p>
        </p:txBody>
      </p:sp>
      <p:pic>
        <p:nvPicPr>
          <p:cNvPr id="8" name="Obrázok 7" descr="Obrázok, na ktorom je vonkajšie, budova, stojaci, ľudia&#10;&#10;Automaticky generovaný popis">
            <a:extLst>
              <a:ext uri="{FF2B5EF4-FFF2-40B4-BE49-F238E27FC236}">
                <a16:creationId xmlns:a16="http://schemas.microsoft.com/office/drawing/2014/main" id="{35E9B684-CC5D-41FA-A3C9-280B254A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862471"/>
            <a:ext cx="5181600" cy="3995530"/>
          </a:xfrm>
          <a:prstGeom prst="rect">
            <a:avLst/>
          </a:prstGeom>
        </p:spPr>
      </p:pic>
      <p:pic>
        <p:nvPicPr>
          <p:cNvPr id="10" name="Obrázok 9" descr="Obrázok, na ktorom je mapa&#10;&#10;Automaticky generovaný popis">
            <a:extLst>
              <a:ext uri="{FF2B5EF4-FFF2-40B4-BE49-F238E27FC236}">
                <a16:creationId xmlns:a16="http://schemas.microsoft.com/office/drawing/2014/main" id="{59CE2C4F-67C4-49E1-AF02-516E7893C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33" y="3648999"/>
            <a:ext cx="7113933" cy="32893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E15B0BC-810B-4248-932F-5F783A53E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92076"/>
            <a:ext cx="3697357" cy="23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984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</Words>
  <Application>Microsoft Office PowerPoint</Application>
  <PresentationFormat>Širokouhlá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Grécko bájí a povestí</vt:lpstr>
      <vt:lpstr>Prezentácia programu PowerPoint</vt:lpstr>
      <vt:lpstr>Minojská civilizácia</vt:lpstr>
      <vt:lpstr>Prezentácia programu PowerPoint</vt:lpstr>
      <vt:lpstr>Mykénska civilizácia</vt:lpstr>
      <vt:lpstr>Prezentácia programu PowerPoint</vt:lpstr>
      <vt:lpstr>Trójska vojna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Grécko bájí a povestí</dc:title>
  <dc:creator>takac.tomas1863@gmail.com</dc:creator>
  <cp:lastModifiedBy>HP</cp:lastModifiedBy>
  <cp:revision>3</cp:revision>
  <dcterms:created xsi:type="dcterms:W3CDTF">2020-10-17T11:29:54Z</dcterms:created>
  <dcterms:modified xsi:type="dcterms:W3CDTF">2020-11-22T17:03:11Z</dcterms:modified>
</cp:coreProperties>
</file>