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redný štýl 2 - zvýrazneni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51C15-1272-45B6-94A2-5FBAD0684B20}" type="datetimeFigureOut">
              <a:rPr lang="sk-SK" smtClean="0"/>
              <a:t>26. 10. 2020</a:t>
            </a:fld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3BF52D-5822-492B-AED5-99273EB3B68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51C15-1272-45B6-94A2-5FBAD0684B20}" type="datetimeFigureOut">
              <a:rPr lang="sk-SK" smtClean="0"/>
              <a:t>26. 10. 2020</a:t>
            </a:fld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3BF52D-5822-492B-AED5-99273EB3B68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51C15-1272-45B6-94A2-5FBAD0684B20}" type="datetimeFigureOut">
              <a:rPr lang="sk-SK" smtClean="0"/>
              <a:t>26. 10. 2020</a:t>
            </a:fld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3BF52D-5822-492B-AED5-99273EB3B68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51C15-1272-45B6-94A2-5FBAD0684B20}" type="datetimeFigureOut">
              <a:rPr lang="sk-SK" smtClean="0"/>
              <a:t>26. 10. 2020</a:t>
            </a:fld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3BF52D-5822-492B-AED5-99273EB3B68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51C15-1272-45B6-94A2-5FBAD0684B20}" type="datetimeFigureOut">
              <a:rPr lang="sk-SK" smtClean="0"/>
              <a:t>26. 10. 2020</a:t>
            </a:fld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3BF52D-5822-492B-AED5-99273EB3B68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51C15-1272-45B6-94A2-5FBAD0684B20}" type="datetimeFigureOut">
              <a:rPr lang="sk-SK" smtClean="0"/>
              <a:t>26. 10. 2020</a:t>
            </a:fld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3BF52D-5822-492B-AED5-99273EB3B68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51C15-1272-45B6-94A2-5FBAD0684B20}" type="datetimeFigureOut">
              <a:rPr lang="sk-SK" smtClean="0"/>
              <a:t>26. 10. 2020</a:t>
            </a:fld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3BF52D-5822-492B-AED5-99273EB3B68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51C15-1272-45B6-94A2-5FBAD0684B20}" type="datetimeFigureOut">
              <a:rPr lang="sk-SK" smtClean="0"/>
              <a:t>26. 10. 2020</a:t>
            </a:fld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3BF52D-5822-492B-AED5-99273EB3B68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51C15-1272-45B6-94A2-5FBAD0684B20}" type="datetimeFigureOut">
              <a:rPr lang="sk-SK" smtClean="0"/>
              <a:t>26. 10. 2020</a:t>
            </a:fld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3BF52D-5822-492B-AED5-99273EB3B68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51C15-1272-45B6-94A2-5FBAD0684B20}" type="datetimeFigureOut">
              <a:rPr lang="sk-SK" smtClean="0"/>
              <a:t>26. 10. 2020</a:t>
            </a:fld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3BF52D-5822-492B-AED5-99273EB3B68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51C15-1272-45B6-94A2-5FBAD0684B20}" type="datetimeFigureOut">
              <a:rPr lang="sk-SK" smtClean="0"/>
              <a:t>26. 10. 2020</a:t>
            </a:fld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3BF52D-5822-492B-AED5-99273EB3B68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B951C15-1272-45B6-94A2-5FBAD0684B20}" type="datetimeFigureOut">
              <a:rPr lang="sk-SK" smtClean="0"/>
              <a:t>26. 10. 2020</a:t>
            </a:fld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3BF52D-5822-492B-AED5-99273EB3B686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edg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Spoločné a rozdielne vlastnosti kvapalín a plynov</a:t>
            </a:r>
            <a:endParaRPr lang="sk-SK" dirty="0"/>
          </a:p>
        </p:txBody>
      </p:sp>
      <p:pic>
        <p:nvPicPr>
          <p:cNvPr id="4" name="Obrázok 3" descr="vzduc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3695726"/>
            <a:ext cx="2232248" cy="2232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ok 4" descr="vod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3767462"/>
            <a:ext cx="2880320" cy="21574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dirty="0" smtClean="0"/>
              <a:t>Porovnanie vlastností kvapalín a plynov</a:t>
            </a:r>
            <a:endParaRPr lang="sk-SK" sz="3600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9652455"/>
              </p:ext>
            </p:extLst>
          </p:nvPr>
        </p:nvGraphicFramePr>
        <p:xfrm>
          <a:off x="457200" y="1988838"/>
          <a:ext cx="8229600" cy="40324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2075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vlastnosť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kvapaliny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plyny</a:t>
                      </a:r>
                      <a:endParaRPr lang="sk-SK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075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stlačiteľnosť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2075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tekutosť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2075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deliteľnosť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2075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rozpínavosť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2075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merateľnosť </a:t>
                      </a:r>
                      <a:r>
                        <a:rPr lang="sk-SK" dirty="0" smtClean="0"/>
                        <a:t>objemu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755576" y="1484784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000" dirty="0" smtClean="0"/>
              <a:t>Označ </a:t>
            </a:r>
            <a:r>
              <a:rPr lang="sk-SK" sz="2000" dirty="0" smtClean="0"/>
              <a:t>správne, </a:t>
            </a:r>
            <a:r>
              <a:rPr lang="sk-SK" sz="2000" dirty="0" smtClean="0"/>
              <a:t>ktoré vlastnosti majú kvapaliny a plyny</a:t>
            </a:r>
            <a:endParaRPr lang="sk-SK" sz="20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Tekutiny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sk-SK" dirty="0" smtClean="0"/>
              <a:t>V predchádzajúcej úlohe sme zistili, že aj kvapaliny a aj plyny majú spoločnú vlastnosť – </a:t>
            </a:r>
            <a:r>
              <a:rPr lang="sk-SK" b="1" i="1" dirty="0" smtClean="0">
                <a:solidFill>
                  <a:srgbClr val="FF0000"/>
                </a:solidFill>
              </a:rPr>
              <a:t>TEKUTOSŤ</a:t>
            </a:r>
          </a:p>
          <a:p>
            <a:pPr algn="ctr"/>
            <a:r>
              <a:rPr lang="sk-SK" dirty="0" smtClean="0"/>
              <a:t>Preto ich odborníci nazývajú spoločným názvom </a:t>
            </a:r>
            <a:r>
              <a:rPr lang="sk-SK" b="1" i="1" dirty="0" smtClean="0">
                <a:solidFill>
                  <a:srgbClr val="FF0000"/>
                </a:solidFill>
              </a:rPr>
              <a:t>TEKUTINY</a:t>
            </a:r>
            <a:endParaRPr lang="sk-SK" b="1" i="1" dirty="0">
              <a:solidFill>
                <a:srgbClr val="FF0000"/>
              </a:solidFill>
            </a:endParaRPr>
          </a:p>
        </p:txBody>
      </p:sp>
      <p:pic>
        <p:nvPicPr>
          <p:cNvPr id="4" name="Obrázok 3" descr="tekutin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4581128"/>
            <a:ext cx="5037176" cy="16047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48072"/>
          </a:xfrm>
        </p:spPr>
        <p:txBody>
          <a:bodyPr/>
          <a:lstStyle/>
          <a:p>
            <a:r>
              <a:rPr lang="sk-SK" dirty="0" smtClean="0"/>
              <a:t>Úloha 1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4857403"/>
          </a:xfrm>
        </p:spPr>
        <p:txBody>
          <a:bodyPr/>
          <a:lstStyle/>
          <a:p>
            <a:pPr algn="ctr">
              <a:buNone/>
            </a:pPr>
            <a:r>
              <a:rPr lang="sk-SK" sz="2800" dirty="0" smtClean="0"/>
              <a:t>Priraď slová z pravej strany k slovám naľavo</a:t>
            </a:r>
          </a:p>
          <a:p>
            <a:pPr>
              <a:buNone/>
            </a:pPr>
            <a:r>
              <a:rPr lang="sk-SK" sz="2800" dirty="0" smtClean="0"/>
              <a:t>Teleso				Džús</a:t>
            </a:r>
          </a:p>
          <a:p>
            <a:pPr>
              <a:buNone/>
            </a:pPr>
            <a:r>
              <a:rPr lang="sk-SK" sz="2800" dirty="0" smtClean="0"/>
              <a:t>Kvapaliny				Odmerný valec</a:t>
            </a:r>
          </a:p>
          <a:p>
            <a:pPr>
              <a:buNone/>
            </a:pPr>
            <a:r>
              <a:rPr lang="sk-SK" sz="2800" dirty="0" smtClean="0"/>
              <a:t>Plyny					Balón plný vzduchu</a:t>
            </a:r>
          </a:p>
          <a:p>
            <a:pPr>
              <a:buNone/>
            </a:pPr>
            <a:r>
              <a:rPr lang="sk-SK" sz="2800" dirty="0" smtClean="0"/>
              <a:t>Vlastnosti kvapalín		Mililiter</a:t>
            </a:r>
          </a:p>
          <a:p>
            <a:pPr>
              <a:buNone/>
            </a:pPr>
            <a:r>
              <a:rPr lang="sk-SK" sz="2800" dirty="0" smtClean="0"/>
              <a:t>Vlastnosti plynov			Kyslík</a:t>
            </a:r>
          </a:p>
          <a:p>
            <a:pPr>
              <a:buNone/>
            </a:pPr>
            <a:r>
              <a:rPr lang="sk-SK" sz="2800" dirty="0" smtClean="0"/>
              <a:t>Fyzikálna veličina		stlačiteľnosť</a:t>
            </a:r>
          </a:p>
          <a:p>
            <a:pPr>
              <a:buNone/>
            </a:pPr>
            <a:r>
              <a:rPr lang="sk-SK" sz="2800" dirty="0" smtClean="0"/>
              <a:t>Jednotky fyz. veličiny		Objem</a:t>
            </a:r>
          </a:p>
          <a:p>
            <a:pPr>
              <a:buNone/>
            </a:pPr>
            <a:r>
              <a:rPr lang="sk-SK" sz="2800" dirty="0" smtClean="0"/>
              <a:t>Meradlo				</a:t>
            </a:r>
            <a:r>
              <a:rPr lang="sk-SK" sz="2800" dirty="0" err="1" smtClean="0"/>
              <a:t>nestlačiteľnosť</a:t>
            </a:r>
            <a:endParaRPr lang="sk-SK" sz="28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Skrývačky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sk-SK" dirty="0" smtClean="0"/>
              <a:t>Sob je mohutné zviera.</a:t>
            </a:r>
          </a:p>
          <a:p>
            <a:r>
              <a:rPr lang="sk-SK" dirty="0" smtClean="0"/>
              <a:t>Konečne si dohodli termín stretnutia.</a:t>
            </a:r>
          </a:p>
          <a:p>
            <a:r>
              <a:rPr lang="sk-SK" dirty="0" smtClean="0"/>
              <a:t>Uplynul ďalší mesiac a Mareka nikde.</a:t>
            </a:r>
          </a:p>
          <a:p>
            <a:r>
              <a:rPr lang="sk-SK" dirty="0" smtClean="0"/>
              <a:t>Evka, je metla k dispozícii?</a:t>
            </a:r>
          </a:p>
          <a:p>
            <a:r>
              <a:rPr lang="sk-SK" dirty="0" smtClean="0"/>
              <a:t>Drevo do váh a stopiek nepatrí.</a:t>
            </a:r>
          </a:p>
          <a:p>
            <a:r>
              <a:rPr lang="sk-SK" dirty="0" smtClean="0"/>
              <a:t>Turisti videli belasé nebo.</a:t>
            </a:r>
          </a:p>
          <a:p>
            <a:r>
              <a:rPr lang="sk-SK" dirty="0" smtClean="0"/>
              <a:t>K </a:t>
            </a:r>
            <a:r>
              <a:rPr lang="sk-SK" dirty="0" err="1" smtClean="0"/>
              <a:t>šteku</a:t>
            </a:r>
            <a:r>
              <a:rPr lang="sk-SK" dirty="0" smtClean="0"/>
              <a:t> ti nakážem aj behanie.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827584" y="1340768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/>
              <a:t>Hľadaj pojmy z fyziky</a:t>
            </a:r>
            <a:endParaRPr lang="sk-SK" sz="2400" b="1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2160240"/>
          </a:xfrm>
        </p:spPr>
        <p:txBody>
          <a:bodyPr/>
          <a:lstStyle/>
          <a:p>
            <a:r>
              <a:rPr lang="sk-SK" dirty="0" smtClean="0"/>
              <a:t>Ďakujem za pozornosť</a:t>
            </a:r>
            <a:br>
              <a:rPr lang="sk-SK" dirty="0" smtClean="0"/>
            </a:br>
            <a:r>
              <a:rPr lang="sk-SK" dirty="0" smtClean="0">
                <a:sym typeface="Wingdings" pitchFamily="2" charset="2"/>
              </a:rPr>
              <a:t></a:t>
            </a:r>
            <a:endParaRPr lang="sk-SK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2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Motív2</Template>
  <TotalTime>32</TotalTime>
  <Words>118</Words>
  <Application>Microsoft Office PowerPoint</Application>
  <PresentationFormat>Prezentácia na obrazovke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9" baseType="lpstr">
      <vt:lpstr>Arial</vt:lpstr>
      <vt:lpstr>Wingdings</vt:lpstr>
      <vt:lpstr>Motív2</vt:lpstr>
      <vt:lpstr>Spoločné a rozdielne vlastnosti kvapalín a plynov</vt:lpstr>
      <vt:lpstr>Porovnanie vlastností kvapalín a plynov</vt:lpstr>
      <vt:lpstr>Tekutiny</vt:lpstr>
      <vt:lpstr>Úloha 1</vt:lpstr>
      <vt:lpstr>Skrývačky</vt:lpstr>
      <vt:lpstr>Ďakujem za pozornosť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Spoločné a rozdielne vlastnosti kvapalín a plynov</dc:title>
  <dc:creator>pc</dc:creator>
  <cp:lastModifiedBy>ZS_Lehnice_2</cp:lastModifiedBy>
  <cp:revision>5</cp:revision>
  <dcterms:created xsi:type="dcterms:W3CDTF">2016-10-13T05:46:34Z</dcterms:created>
  <dcterms:modified xsi:type="dcterms:W3CDTF">2020-10-26T12:44:15Z</dcterms:modified>
</cp:coreProperties>
</file>