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6EBCC-C01D-4276-9F0F-A86D89231C56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1C66B-DB84-41D5-8103-7F6350C17C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C66B-DB84-41D5-8103-7F6350C17C8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 smtClean="0">
                <a:latin typeface="Algerian" pitchFamily="82" charset="0"/>
              </a:rPr>
              <a:t>EraSmus</a:t>
            </a:r>
            <a:r>
              <a:rPr lang="pl-PL" sz="7200" dirty="0" smtClean="0">
                <a:latin typeface="Algerian" pitchFamily="82" charset="0"/>
              </a:rPr>
              <a:t> +</a:t>
            </a:r>
            <a:endParaRPr lang="pl-PL" sz="7200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166" y="3286124"/>
            <a:ext cx="6560234" cy="251914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i="1" dirty="0" smtClean="0">
                <a:latin typeface="Algerian" pitchFamily="82" charset="0"/>
              </a:rPr>
              <a:t>Wykorzystanie  Technologii Informacyjnej w dydaktyce</a:t>
            </a:r>
          </a:p>
          <a:p>
            <a:pPr algn="ctr"/>
            <a:endParaRPr lang="pl-PL" i="1" dirty="0" smtClean="0">
              <a:latin typeface="Algerian" pitchFamily="82" charset="0"/>
            </a:endParaRPr>
          </a:p>
          <a:p>
            <a:pPr algn="ctr"/>
            <a:r>
              <a:rPr lang="pl-PL" i="1" dirty="0" smtClean="0">
                <a:latin typeface="Algerian" pitchFamily="82" charset="0"/>
              </a:rPr>
              <a:t>Zagrzeb </a:t>
            </a:r>
          </a:p>
          <a:p>
            <a:pPr algn="ctr"/>
            <a:r>
              <a:rPr lang="pl-PL" i="1" dirty="0" smtClean="0">
                <a:latin typeface="Algerian" pitchFamily="82" charset="0"/>
              </a:rPr>
              <a:t>06-13.07.2019.</a:t>
            </a:r>
          </a:p>
          <a:p>
            <a:pPr algn="ctr"/>
            <a:endParaRPr lang="pl-PL" i="1" dirty="0" smtClean="0">
              <a:latin typeface="Algerian" pitchFamily="82" charset="0"/>
            </a:endParaRPr>
          </a:p>
          <a:p>
            <a:pPr algn="ctr"/>
            <a:endParaRPr lang="pl-PL" i="1" dirty="0">
              <a:latin typeface="Algerian" pitchFamily="82" charset="0"/>
            </a:endParaRPr>
          </a:p>
        </p:txBody>
      </p:sp>
      <p:pic>
        <p:nvPicPr>
          <p:cNvPr id="1026" name="Picture 2" descr="C:\Users\Bogdan\Desktop\erasmus ppt\ue zawsze po prawej a wer po le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672"/>
            <a:ext cx="2752725" cy="752475"/>
          </a:xfrm>
          <a:prstGeom prst="rect">
            <a:avLst/>
          </a:prstGeom>
          <a:noFill/>
        </p:spPr>
      </p:pic>
      <p:pic>
        <p:nvPicPr>
          <p:cNvPr id="1027" name="Picture 3" descr="C:\Users\Bogdan\Desktop\erasmus ppt\we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1924050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4104456" cy="2209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… smakowanie chorwackich specjałów, a także…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128392" cy="41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238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…uczestnictwo w życiu kulturalnym naszych słowiańskich braci, a nawet…</a:t>
            </a:r>
            <a:endParaRPr lang="pl-PL" sz="3200" dirty="0"/>
          </a:p>
        </p:txBody>
      </p:sp>
      <p:pic>
        <p:nvPicPr>
          <p:cNvPr id="1026" name="Picture 2" descr="C:\Users\Bogdan\Desktop\prezentacja Zagrzeb\chorwacja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gdan\Desktop\prezentacja Zagrzeb\chorw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2571750" cy="3429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816424" cy="72547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… znalezienie się przez chwilę na planie filmowym !</a:t>
            </a:r>
            <a:endParaRPr lang="pl-PL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6219" y="40466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4267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6248" y="785794"/>
            <a:ext cx="507206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Certyfikaty rozdane !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171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Bogdan\Desktop\prezentacja Zagrzeb\chorw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932308" cy="3121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2800" smtClean="0"/>
              <a:t> Z powrotem </a:t>
            </a:r>
            <a:r>
              <a:rPr lang="pl-PL" sz="2800" dirty="0" smtClean="0"/>
              <a:t>w Ojczyźnie </a:t>
            </a:r>
            <a:r>
              <a:rPr lang="pl-PL" sz="2800" smtClean="0"/>
              <a:t>– mądrzejsi</a:t>
            </a:r>
            <a:br>
              <a:rPr lang="pl-PL" sz="2800" smtClean="0"/>
            </a:br>
            <a:r>
              <a:rPr lang="pl-PL" sz="2800" smtClean="0"/>
              <a:t> i zachwyceni !</a:t>
            </a:r>
            <a:endParaRPr lang="pl-PL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499239" cy="483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929198"/>
            <a:ext cx="7772400" cy="1000132"/>
          </a:xfrm>
        </p:spPr>
        <p:txBody>
          <a:bodyPr/>
          <a:lstStyle/>
          <a:p>
            <a:r>
              <a:rPr lang="pl-PL" dirty="0" smtClean="0"/>
              <a:t>Na chorwackiej ziemi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79"/>
            <a:ext cx="5857916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5229200"/>
            <a:ext cx="4427984" cy="18528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Doskonaliliśmy swe umiejętności między innymi w : </a:t>
            </a:r>
            <a:br>
              <a:rPr lang="pl-PL" sz="2000" dirty="0" smtClean="0"/>
            </a:br>
            <a:r>
              <a:rPr lang="pl-PL" sz="2000" dirty="0" smtClean="0"/>
              <a:t>obsłudze </a:t>
            </a:r>
            <a:r>
              <a:rPr lang="pl-PL" sz="2000" dirty="0" err="1" smtClean="0"/>
              <a:t>skype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zdalnym udostępnianiu pulpitu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profesjonalnym tworzeniu e-maili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wykorzystywaniu usługi One </a:t>
            </a:r>
            <a:r>
              <a:rPr lang="pl-PL" sz="2000" dirty="0" err="1" smtClean="0"/>
              <a:t>Drive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tworzeniu prezentacji</a:t>
            </a:r>
            <a:br>
              <a:rPr lang="pl-PL" sz="2000" dirty="0" smtClean="0"/>
            </a:br>
            <a:r>
              <a:rPr lang="pl-PL" sz="2000" dirty="0" smtClean="0"/>
              <a:t>i montażu filmów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267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323528" y="260648"/>
            <a:ext cx="4063938" cy="2428892"/>
          </a:xfrm>
          <a:prstGeom prst="rect">
            <a:avLst/>
          </a:prstGeom>
        </p:spPr>
        <p:txBody>
          <a:bodyPr rIns="100584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 smtClean="0"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Zajęcia zorganizowane przez Renatę </a:t>
            </a:r>
            <a:r>
              <a:rPr lang="pl-PL" sz="2000" b="1" dirty="0" err="1" smtClean="0"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Takac</a:t>
            </a:r>
            <a:r>
              <a:rPr lang="pl-PL" sz="2000" b="1" dirty="0" smtClean="0"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i </a:t>
            </a:r>
            <a:r>
              <a:rPr lang="pl-PL" sz="2000" b="1" dirty="0" err="1" smtClean="0"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Sashę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Dunica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95000"/>
                    <a:satMod val="2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nauczyły nas nowych rozwiązań przydatnych w pracy z wykorzystaniem technologii informacyjnej.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95000"/>
                  <a:satMod val="2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5004048" y="3717032"/>
            <a:ext cx="64807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4283968" y="4869160"/>
            <a:ext cx="64807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499992" y="4293096"/>
            <a:ext cx="64807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4283968" y="5445224"/>
            <a:ext cx="64807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4644008" y="5949280"/>
            <a:ext cx="64807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\Desktop\prezentacja Zagrzeb\Nowy obraz (2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528392" cy="4704523"/>
          </a:xfrm>
          <a:prstGeom prst="rect">
            <a:avLst/>
          </a:prstGeom>
          <a:noFill/>
        </p:spPr>
      </p:pic>
      <p:sp>
        <p:nvSpPr>
          <p:cNvPr id="6" name="Symbol zastępczy tekstu 5"/>
          <p:cNvSpPr txBox="1">
            <a:spLocks/>
          </p:cNvSpPr>
          <p:nvPr/>
        </p:nvSpPr>
        <p:spPr>
          <a:xfrm>
            <a:off x="683568" y="3429000"/>
            <a:ext cx="3994151" cy="2855931"/>
          </a:xfrm>
          <a:prstGeom prst="rect">
            <a:avLst/>
          </a:prstGeom>
        </p:spPr>
        <p:txBody>
          <a:bodyPr rIns="128016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504" y="404664"/>
            <a:ext cx="52920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Dzięki  zajęciom jesteśmy przygotowani do:</a:t>
            </a:r>
          </a:p>
          <a:p>
            <a:r>
              <a:rPr lang="pl-PL" dirty="0" smtClean="0"/>
              <a:t>projektowania, przygotowania i efektywnego prowadzenia zajęć wspomaganych technologią informacyjną oraz :</a:t>
            </a:r>
          </a:p>
          <a:p>
            <a:endParaRPr lang="pl-PL" sz="1400" dirty="0" smtClean="0"/>
          </a:p>
          <a:p>
            <a:r>
              <a:rPr lang="pl-PL" sz="1400" dirty="0" smtClean="0"/>
              <a:t>•  organizowania pracy uczniów z</a:t>
            </a:r>
          </a:p>
          <a:p>
            <a:r>
              <a:rPr lang="pl-PL" sz="1400" dirty="0" smtClean="0"/>
              <a:t>komputerem,</a:t>
            </a:r>
          </a:p>
          <a:p>
            <a:endParaRPr lang="pl-PL" sz="1400" dirty="0" smtClean="0"/>
          </a:p>
          <a:p>
            <a:r>
              <a:rPr lang="pl-PL" sz="1400" dirty="0" smtClean="0"/>
              <a:t>• korzystania z internetowych zasobów edukacyjnych,</a:t>
            </a:r>
          </a:p>
          <a:p>
            <a:endParaRPr lang="pl-PL" sz="1400" dirty="0" smtClean="0"/>
          </a:p>
          <a:p>
            <a:r>
              <a:rPr lang="pl-PL" sz="1400" dirty="0" smtClean="0"/>
              <a:t>• wykorzystywania technologii informacyjnej na zajęciach lekcyjnych,</a:t>
            </a:r>
          </a:p>
          <a:p>
            <a:endParaRPr lang="pl-PL" sz="1400" dirty="0" smtClean="0"/>
          </a:p>
          <a:p>
            <a:r>
              <a:rPr lang="pl-PL" sz="1400" dirty="0" smtClean="0"/>
              <a:t>• pracy z wirtualną szkołą,</a:t>
            </a:r>
          </a:p>
          <a:p>
            <a:endParaRPr lang="pl-PL" sz="1400" dirty="0" smtClean="0"/>
          </a:p>
          <a:p>
            <a:r>
              <a:rPr lang="pl-PL" sz="1400" dirty="0" smtClean="0"/>
              <a:t>•tworzenia i przeprowadzania interaktywnych prezentacji multimedialnych,</a:t>
            </a:r>
          </a:p>
          <a:p>
            <a:endParaRPr lang="pl-PL" sz="1400" dirty="0" smtClean="0"/>
          </a:p>
          <a:p>
            <a:r>
              <a:rPr lang="pl-PL" sz="1400" dirty="0" smtClean="0"/>
              <a:t>• pracy z wykorzystaniem e-learningu,</a:t>
            </a:r>
          </a:p>
          <a:p>
            <a:endParaRPr lang="pl-PL" sz="1400" dirty="0" smtClean="0"/>
          </a:p>
          <a:p>
            <a:r>
              <a:rPr lang="pl-PL" sz="1400" dirty="0" smtClean="0"/>
              <a:t>• tworzenia i publikowania prezentacji w</a:t>
            </a:r>
          </a:p>
          <a:p>
            <a:r>
              <a:rPr lang="pl-PL" sz="1400" dirty="0" smtClean="0"/>
              <a:t>Internecie,</a:t>
            </a:r>
          </a:p>
          <a:p>
            <a:endParaRPr lang="pl-PL" sz="1400" dirty="0" smtClean="0"/>
          </a:p>
          <a:p>
            <a:r>
              <a:rPr lang="pl-PL" sz="1400" dirty="0" smtClean="0"/>
              <a:t>• zdalnego zarządzania procesem lekcyjnym.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4572008"/>
            <a:ext cx="3343244" cy="1470025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Ponadto mieliśmy dodatkowe zajęcia z emisji głosu z panią Agnieszką.</a:t>
            </a:r>
            <a:endParaRPr lang="pl-P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4368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3414714" cy="45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1840" y="1124744"/>
            <a:ext cx="3096344" cy="1012823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A także poznaliśmy kulturę i historię Chorwacji.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0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8229600" cy="1535831"/>
          </a:xfrm>
        </p:spPr>
        <p:txBody>
          <a:bodyPr>
            <a:normAutofit/>
          </a:bodyPr>
          <a:lstStyle/>
          <a:p>
            <a:r>
              <a:rPr lang="pl-PL" sz="4400" dirty="0" smtClean="0"/>
              <a:t>Okryliśmy też , co łączy Zagrzeb z Hartowcem 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557590" cy="470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486152" cy="46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507209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Integrowaliśmy się  z krajem </a:t>
            </a:r>
            <a:br>
              <a:rPr lang="pl-PL" sz="3600" dirty="0" smtClean="0"/>
            </a:br>
            <a:r>
              <a:rPr lang="pl-PL" sz="3600" dirty="0" smtClean="0"/>
              <a:t>i  jego mieszkańcami.</a:t>
            </a:r>
            <a:endParaRPr lang="pl-PL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3181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00438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3963750" cy="194421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Znalazło się również trochę czasu na zwiedzanie, wypoczynek oraz…</a:t>
            </a:r>
            <a:endParaRPr lang="pl-P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52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515</TotalTime>
  <Words>190</Words>
  <Application>Microsoft Office PowerPoint</Application>
  <PresentationFormat>Pokaz na ekranie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Odlewnia metali</vt:lpstr>
      <vt:lpstr>EraSmus +</vt:lpstr>
      <vt:lpstr>Na chorwackiej ziemi</vt:lpstr>
      <vt:lpstr> Doskonaliliśmy swe umiejętności między innymi w :  obsłudze skype  zdalnym udostępnianiu pulpitu  profesjonalnym tworzeniu e-maili  wykorzystywaniu usługi One Drive  tworzeniu prezentacji i montażu filmów  </vt:lpstr>
      <vt:lpstr>Slajd 4</vt:lpstr>
      <vt:lpstr>Ponadto mieliśmy dodatkowe zajęcia z emisji głosu z panią Agnieszką.</vt:lpstr>
      <vt:lpstr>A także poznaliśmy kulturę i historię Chorwacji.</vt:lpstr>
      <vt:lpstr>Okryliśmy też , co łączy Zagrzeb z Hartowcem !</vt:lpstr>
      <vt:lpstr>Integrowaliśmy się  z krajem  i  jego mieszkańcami.</vt:lpstr>
      <vt:lpstr>Znalazło się również trochę czasu na zwiedzanie, wypoczynek oraz…</vt:lpstr>
      <vt:lpstr>… smakowanie chorwackich specjałów, a także…</vt:lpstr>
      <vt:lpstr>…uczestnictwo w życiu kulturalnym naszych słowiańskich braci, a nawet…</vt:lpstr>
      <vt:lpstr>… znalezienie się przez chwilę na planie filmowym !</vt:lpstr>
      <vt:lpstr>Certyfikaty rozdane !</vt:lpstr>
      <vt:lpstr> Z powrotem w Ojczyźnie – mądrzejsi  i zachwyceni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Erazmus</dc:title>
  <dc:creator>Start</dc:creator>
  <cp:lastModifiedBy>Bogdan</cp:lastModifiedBy>
  <cp:revision>59</cp:revision>
  <dcterms:created xsi:type="dcterms:W3CDTF">2019-10-01T18:21:28Z</dcterms:created>
  <dcterms:modified xsi:type="dcterms:W3CDTF">2019-10-04T11:40:13Z</dcterms:modified>
</cp:coreProperties>
</file>