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2" r:id="rId3"/>
    <p:sldId id="266" r:id="rId4"/>
    <p:sldId id="267" r:id="rId5"/>
    <p:sldId id="273" r:id="rId6"/>
    <p:sldId id="274" r:id="rId7"/>
    <p:sldId id="257" r:id="rId8"/>
    <p:sldId id="268" r:id="rId9"/>
    <p:sldId id="269" r:id="rId10"/>
    <p:sldId id="270" r:id="rId11"/>
    <p:sldId id="271" r:id="rId12"/>
    <p:sldId id="259" r:id="rId13"/>
    <p:sldId id="260" r:id="rId14"/>
    <p:sldId id="261" r:id="rId15"/>
    <p:sldId id="262" r:id="rId16"/>
    <p:sldId id="263" r:id="rId17"/>
    <p:sldId id="264" r:id="rId18"/>
    <p:sldId id="275" r:id="rId19"/>
    <p:sldId id="276" r:id="rId20"/>
    <p:sldId id="265" r:id="rId2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00FF"/>
    <a:srgbClr val="ADB10F"/>
    <a:srgbClr val="6B55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01FF90-B157-4EF9-A0B7-D64C6993F08C}" type="datetimeFigureOut">
              <a:rPr lang="sk-SK" smtClean="0"/>
              <a:t>1.5.2020</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F56CD-0260-489E-9CD4-32227123E6CE}" type="slidenum">
              <a:rPr lang="sk-SK" smtClean="0"/>
              <a:t>‹#›</a:t>
            </a:fld>
            <a:endParaRPr lang="sk-SK"/>
          </a:p>
        </p:txBody>
      </p:sp>
    </p:spTree>
    <p:extLst>
      <p:ext uri="{BB962C8B-B14F-4D97-AF65-F5344CB8AC3E}">
        <p14:creationId xmlns:p14="http://schemas.microsoft.com/office/powerpoint/2010/main" val="6745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FF6F56CD-0260-489E-9CD4-32227123E6CE}" type="slidenum">
              <a:rPr lang="sk-SK" smtClean="0"/>
              <a:t>3</a:t>
            </a:fld>
            <a:endParaRPr lang="sk-SK"/>
          </a:p>
        </p:txBody>
      </p:sp>
    </p:spTree>
    <p:extLst>
      <p:ext uri="{BB962C8B-B14F-4D97-AF65-F5344CB8AC3E}">
        <p14:creationId xmlns:p14="http://schemas.microsoft.com/office/powerpoint/2010/main" val="2412103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B4D575B8-6BA1-4BEE-9620-7D667C2AC2C4}" type="datetimeFigureOut">
              <a:rPr lang="sk-SK" smtClean="0"/>
              <a:t>1.5.2020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9EBAE5E-2E70-4D3D-AE7F-6D47A4C99090}"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4D575B8-6BA1-4BEE-9620-7D667C2AC2C4}" type="datetimeFigureOut">
              <a:rPr lang="sk-SK" smtClean="0"/>
              <a:t>1.5.2020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9EBAE5E-2E70-4D3D-AE7F-6D47A4C99090}"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4D575B8-6BA1-4BEE-9620-7D667C2AC2C4}" type="datetimeFigureOut">
              <a:rPr lang="sk-SK" smtClean="0"/>
              <a:t>1.5.2020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9EBAE5E-2E70-4D3D-AE7F-6D47A4C99090}"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B4D575B8-6BA1-4BEE-9620-7D667C2AC2C4}" type="datetimeFigureOut">
              <a:rPr lang="sk-SK" smtClean="0"/>
              <a:t>1.5.2020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9EBAE5E-2E70-4D3D-AE7F-6D47A4C99090}"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B4D575B8-6BA1-4BEE-9620-7D667C2AC2C4}" type="datetimeFigureOut">
              <a:rPr lang="sk-SK" smtClean="0"/>
              <a:t>1.5.2020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F9EBAE5E-2E70-4D3D-AE7F-6D47A4C99090}"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B4D575B8-6BA1-4BEE-9620-7D667C2AC2C4}" type="datetimeFigureOut">
              <a:rPr lang="sk-SK" smtClean="0"/>
              <a:t>1.5.2020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9EBAE5E-2E70-4D3D-AE7F-6D47A4C99090}"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B4D575B8-6BA1-4BEE-9620-7D667C2AC2C4}" type="datetimeFigureOut">
              <a:rPr lang="sk-SK" smtClean="0"/>
              <a:t>1.5.2020</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F9EBAE5E-2E70-4D3D-AE7F-6D47A4C99090}"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B4D575B8-6BA1-4BEE-9620-7D667C2AC2C4}" type="datetimeFigureOut">
              <a:rPr lang="sk-SK" smtClean="0"/>
              <a:t>1.5.2020</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F9EBAE5E-2E70-4D3D-AE7F-6D47A4C99090}"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B4D575B8-6BA1-4BEE-9620-7D667C2AC2C4}" type="datetimeFigureOut">
              <a:rPr lang="sk-SK" smtClean="0"/>
              <a:t>1.5.2020</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F9EBAE5E-2E70-4D3D-AE7F-6D47A4C99090}"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B4D575B8-6BA1-4BEE-9620-7D667C2AC2C4}" type="datetimeFigureOut">
              <a:rPr lang="sk-SK" smtClean="0"/>
              <a:t>1.5.2020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9EBAE5E-2E70-4D3D-AE7F-6D47A4C99090}"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B4D575B8-6BA1-4BEE-9620-7D667C2AC2C4}" type="datetimeFigureOut">
              <a:rPr lang="sk-SK" smtClean="0"/>
              <a:t>1.5.2020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F9EBAE5E-2E70-4D3D-AE7F-6D47A4C99090}"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575B8-6BA1-4BEE-9620-7D667C2AC2C4}" type="datetimeFigureOut">
              <a:rPr lang="sk-SK" smtClean="0"/>
              <a:t>1.5.2020</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BAE5E-2E70-4D3D-AE7F-6D47A4C99090}"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sk-SK" dirty="0"/>
          </a:p>
        </p:txBody>
      </p:sp>
      <p:sp>
        <p:nvSpPr>
          <p:cNvPr id="3" name="Podnadpis 2"/>
          <p:cNvSpPr>
            <a:spLocks noGrp="1"/>
          </p:cNvSpPr>
          <p:nvPr>
            <p:ph type="subTitle" idx="1"/>
          </p:nvPr>
        </p:nvSpPr>
        <p:spPr/>
        <p:txBody>
          <a:bodyPr/>
          <a:lstStyle/>
          <a:p>
            <a:endParaRPr lang="sk-SK"/>
          </a:p>
        </p:txBody>
      </p:sp>
      <p:pic>
        <p:nvPicPr>
          <p:cNvPr id="4" name="Picture 2" descr=" "/>
          <p:cNvPicPr>
            <a:picLocks noChangeAspect="1" noChangeArrowheads="1"/>
          </p:cNvPicPr>
          <p:nvPr/>
        </p:nvPicPr>
        <p:blipFill>
          <a:blip r:embed="rId2" cstate="print"/>
          <a:srcRect/>
          <a:stretch>
            <a:fillRect/>
          </a:stretch>
        </p:blipFill>
        <p:spPr bwMode="auto">
          <a:xfrm>
            <a:off x="755576" y="404664"/>
            <a:ext cx="7704856" cy="5652054"/>
          </a:xfrm>
          <a:prstGeom prst="rect">
            <a:avLst/>
          </a:prstGeom>
          <a:noFill/>
        </p:spPr>
      </p:pic>
      <p:sp>
        <p:nvSpPr>
          <p:cNvPr id="5" name="Obdĺžnik 4"/>
          <p:cNvSpPr/>
          <p:nvPr/>
        </p:nvSpPr>
        <p:spPr>
          <a:xfrm>
            <a:off x="2483768" y="3429000"/>
            <a:ext cx="388843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5400" b="1" dirty="0" err="1" smtClean="0">
                <a:ln w="11430"/>
                <a:solidFill>
                  <a:srgbClr val="FF00FF"/>
                </a:solidFill>
                <a:effectLst>
                  <a:outerShdw blurRad="50800" dist="39000" dir="5460000" algn="tl">
                    <a:srgbClr val="000000">
                      <a:alpha val="38000"/>
                    </a:srgbClr>
                  </a:outerShdw>
                </a:effectLst>
              </a:rPr>
              <a:t>Klebetníček</a:t>
            </a:r>
            <a:endParaRPr lang="sk-SK" sz="5400" b="1" cap="none" spc="0" dirty="0">
              <a:ln w="11430"/>
              <a:solidFill>
                <a:srgbClr val="FF00FF"/>
              </a:solidFill>
              <a:effectLst>
                <a:outerShdw blurRad="50800" dist="39000" dir="5460000" algn="tl">
                  <a:srgbClr val="000000">
                    <a:alpha val="38000"/>
                  </a:srgbClr>
                </a:outerShdw>
              </a:effectLst>
            </a:endParaRPr>
          </a:p>
        </p:txBody>
      </p:sp>
      <p:sp>
        <p:nvSpPr>
          <p:cNvPr id="6" name="Obdĺžnik 5"/>
          <p:cNvSpPr/>
          <p:nvPr/>
        </p:nvSpPr>
        <p:spPr>
          <a:xfrm>
            <a:off x="3635896" y="4149080"/>
            <a:ext cx="132600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5400" b="1" cap="none" spc="0" dirty="0" smtClean="0">
                <a:ln w="11430"/>
                <a:solidFill>
                  <a:srgbClr val="92D050"/>
                </a:solidFill>
                <a:effectLst>
                  <a:outerShdw blurRad="50800" dist="39000" dir="5460000" algn="tl">
                    <a:srgbClr val="000000">
                      <a:alpha val="38000"/>
                    </a:srgbClr>
                  </a:outerShdw>
                </a:effectLst>
              </a:rPr>
              <a:t>ŠKD</a:t>
            </a:r>
            <a:endParaRPr lang="sk-SK" sz="5400" b="1" cap="none" spc="0" dirty="0">
              <a:ln w="11430"/>
              <a:solidFill>
                <a:srgbClr val="92D050"/>
              </a:solidFill>
              <a:effectLst>
                <a:outerShdw blurRad="50800" dist="39000" dir="5460000" algn="tl">
                  <a:srgbClr val="000000">
                    <a:alpha val="38000"/>
                  </a:srgbClr>
                </a:outerShdw>
              </a:effectLst>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7650" name="Picture 2" descr="Hi Sugarplum | Easy Kid Art | Flickr - Photo Sharing!"/>
          <p:cNvPicPr>
            <a:picLocks noChangeAspect="1" noChangeArrowheads="1"/>
          </p:cNvPicPr>
          <p:nvPr/>
        </p:nvPicPr>
        <p:blipFill>
          <a:blip r:embed="rId2" cstate="print"/>
          <a:srcRect/>
          <a:stretch>
            <a:fillRect/>
          </a:stretch>
        </p:blipFill>
        <p:spPr bwMode="auto">
          <a:xfrm>
            <a:off x="251520" y="3501008"/>
            <a:ext cx="2664296" cy="3187196"/>
          </a:xfrm>
          <a:prstGeom prst="rect">
            <a:avLst/>
          </a:prstGeom>
          <a:noFill/>
        </p:spPr>
      </p:pic>
      <p:pic>
        <p:nvPicPr>
          <p:cNvPr id="27652" name="Picture 4" descr="https://i.pinimg.com/750x/9d/50/99/9d5099558a702bffcc16631f42374d13.jpg"/>
          <p:cNvPicPr>
            <a:picLocks noChangeAspect="1" noChangeArrowheads="1"/>
          </p:cNvPicPr>
          <p:nvPr/>
        </p:nvPicPr>
        <p:blipFill>
          <a:blip r:embed="rId3" cstate="print"/>
          <a:srcRect/>
          <a:stretch>
            <a:fillRect/>
          </a:stretch>
        </p:blipFill>
        <p:spPr bwMode="auto">
          <a:xfrm>
            <a:off x="3131840" y="4653136"/>
            <a:ext cx="2520793" cy="1891436"/>
          </a:xfrm>
          <a:prstGeom prst="rect">
            <a:avLst/>
          </a:prstGeom>
          <a:noFill/>
        </p:spPr>
      </p:pic>
      <p:pic>
        <p:nvPicPr>
          <p:cNvPr id="27654" name="Picture 6" descr="Got some extra contact paper? Put it to good use with this easy peasy canvas art idea.  Source: Hi Sugarplum!"/>
          <p:cNvPicPr>
            <a:picLocks noChangeAspect="1" noChangeArrowheads="1"/>
          </p:cNvPicPr>
          <p:nvPr/>
        </p:nvPicPr>
        <p:blipFill>
          <a:blip r:embed="rId4" cstate="print"/>
          <a:srcRect t="9072" r="13967" b="34985"/>
          <a:stretch>
            <a:fillRect/>
          </a:stretch>
        </p:blipFill>
        <p:spPr bwMode="auto">
          <a:xfrm>
            <a:off x="5508104" y="2708920"/>
            <a:ext cx="3384376" cy="2664296"/>
          </a:xfrm>
          <a:prstGeom prst="rect">
            <a:avLst/>
          </a:prstGeom>
          <a:noFill/>
        </p:spPr>
      </p:pic>
      <p:sp>
        <p:nvSpPr>
          <p:cNvPr id="5" name="Obdĺžnik 4"/>
          <p:cNvSpPr/>
          <p:nvPr/>
        </p:nvSpPr>
        <p:spPr>
          <a:xfrm>
            <a:off x="0" y="260648"/>
            <a:ext cx="8856984"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2800" b="1" dirty="0" smtClean="0">
                <a:ln w="11430"/>
                <a:effectLst>
                  <a:outerShdw blurRad="50800" dist="39000" dir="5460000" algn="tl">
                    <a:srgbClr val="000000">
                      <a:alpha val="38000"/>
                    </a:srgbClr>
                  </a:outerShdw>
                </a:effectLst>
                <a:latin typeface="Monotype Corsiva" pitchFamily="66" charset="0"/>
              </a:rPr>
              <a:t>Ak rád maľuješ temperovými farbami, </a:t>
            </a:r>
          </a:p>
          <a:p>
            <a:pPr algn="ctr"/>
            <a:r>
              <a:rPr lang="sk-SK" sz="2800" b="1" dirty="0" smtClean="0">
                <a:ln w="11430"/>
                <a:effectLst>
                  <a:outerShdw blurRad="50800" dist="39000" dir="5460000" algn="tl">
                    <a:srgbClr val="000000">
                      <a:alpha val="38000"/>
                    </a:srgbClr>
                  </a:outerShdw>
                </a:effectLst>
                <a:latin typeface="Monotype Corsiva" pitchFamily="66" charset="0"/>
              </a:rPr>
              <a:t>môžeš namaľovať takýto obraz.</a:t>
            </a:r>
            <a:endParaRPr lang="sk-SK" sz="2800" b="1" cap="none" spc="0" dirty="0">
              <a:ln w="11430"/>
              <a:effectLst>
                <a:outerShdw blurRad="50800" dist="39000" dir="5460000" algn="tl">
                  <a:srgbClr val="000000">
                    <a:alpha val="38000"/>
                  </a:srgbClr>
                </a:outerShdw>
              </a:effectLst>
              <a:latin typeface="Monotype Corsiva" pitchFamily="66" charset="0"/>
            </a:endParaRPr>
          </a:p>
        </p:txBody>
      </p:sp>
      <p:sp>
        <p:nvSpPr>
          <p:cNvPr id="6" name="Obdĺžnik 5"/>
          <p:cNvSpPr/>
          <p:nvPr/>
        </p:nvSpPr>
        <p:spPr>
          <a:xfrm>
            <a:off x="251520" y="1124744"/>
            <a:ext cx="8640960" cy="224676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Postup:</a:t>
            </a:r>
          </a:p>
          <a:p>
            <a:r>
              <a:rPr lang="sk-SK" sz="2400" b="1" dirty="0" smtClean="0">
                <a:ln w="11430"/>
                <a:solidFill>
                  <a:schemeClr val="tx2"/>
                </a:solidFill>
                <a:effectLst>
                  <a:outerShdw blurRad="50800" dist="39000" dir="5460000" algn="tl">
                    <a:srgbClr val="000000">
                      <a:alpha val="38000"/>
                    </a:srgbClr>
                  </a:outerShdw>
                </a:effectLst>
                <a:latin typeface="Monotype Corsiva" pitchFamily="66" charset="0"/>
              </a:rPr>
              <a:t>1.Nakresli srdce na papier.</a:t>
            </a:r>
          </a:p>
          <a:p>
            <a:r>
              <a:rPr lang="sk-SK" sz="2400" b="1" cap="none" spc="0" dirty="0" smtClean="0">
                <a:ln w="11430"/>
                <a:solidFill>
                  <a:schemeClr val="tx2"/>
                </a:solidFill>
                <a:effectLst>
                  <a:outerShdw blurRad="50800" dist="39000" dir="5460000" algn="tl">
                    <a:srgbClr val="000000">
                      <a:alpha val="38000"/>
                    </a:srgbClr>
                  </a:outerShdw>
                </a:effectLst>
                <a:latin typeface="Monotype Corsiva" pitchFamily="66" charset="0"/>
              </a:rPr>
              <a:t>2.Lepiacou páskou ho jemne prilep na čistý hrubý výkres.</a:t>
            </a:r>
          </a:p>
          <a:p>
            <a:r>
              <a:rPr lang="sk-SK" sz="2400" b="1" dirty="0" smtClean="0">
                <a:ln w="11430"/>
                <a:solidFill>
                  <a:schemeClr val="tx2"/>
                </a:solidFill>
                <a:effectLst>
                  <a:outerShdw blurRad="50800" dist="39000" dir="5460000" algn="tl">
                    <a:srgbClr val="000000">
                      <a:alpha val="38000"/>
                    </a:srgbClr>
                  </a:outerShdw>
                </a:effectLst>
                <a:latin typeface="Monotype Corsiva" pitchFamily="66" charset="0"/>
              </a:rPr>
              <a:t>3.Dúhovými farbami vymaľuj obraz.</a:t>
            </a:r>
          </a:p>
          <a:p>
            <a:r>
              <a:rPr lang="sk-SK" sz="2400" b="1" cap="none" spc="0" dirty="0" smtClean="0">
                <a:ln w="11430"/>
                <a:solidFill>
                  <a:schemeClr val="tx2"/>
                </a:solidFill>
                <a:effectLst>
                  <a:outerShdw blurRad="50800" dist="39000" dir="5460000" algn="tl">
                    <a:srgbClr val="000000">
                      <a:alpha val="38000"/>
                    </a:srgbClr>
                  </a:outerShdw>
                </a:effectLst>
                <a:latin typeface="Monotype Corsiva" pitchFamily="66" charset="0"/>
              </a:rPr>
              <a:t>4. Odlep srdce.</a:t>
            </a:r>
          </a:p>
          <a:p>
            <a:r>
              <a:rPr lang="sk-SK" sz="2400" b="1" dirty="0" smtClean="0">
                <a:ln w="11430"/>
                <a:solidFill>
                  <a:schemeClr val="tx2"/>
                </a:solidFill>
                <a:effectLst>
                  <a:outerShdw blurRad="50800" dist="39000" dir="5460000" algn="tl">
                    <a:srgbClr val="000000">
                      <a:alpha val="38000"/>
                    </a:srgbClr>
                  </a:outerShdw>
                </a:effectLst>
                <a:latin typeface="Monotype Corsiva" pitchFamily="66" charset="0"/>
              </a:rPr>
              <a:t>5. Napíš do srdiečka niečo pre mamičku.</a:t>
            </a:r>
            <a:endParaRPr lang="sk-SK" sz="2400" b="1" cap="none" spc="0" dirty="0">
              <a:ln w="11430"/>
              <a:solidFill>
                <a:schemeClr val="tx2"/>
              </a:solidFill>
              <a:effectLst>
                <a:outerShdw blurRad="50800" dist="39000" dir="5460000" algn="tl">
                  <a:srgbClr val="000000">
                    <a:alpha val="38000"/>
                  </a:srgbClr>
                </a:outerShdw>
              </a:effectLst>
              <a:latin typeface="Monotype Corsiva" pitchFamily="66" charset="0"/>
            </a:endParaRPr>
          </a:p>
        </p:txBody>
      </p:sp>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8674" name="Picture 2" descr="galet décoratifs et décorés à la peinture, une famille de galets peints, maman, papa, enfant, chat et chien, activité manuelle enfants"/>
          <p:cNvPicPr>
            <a:picLocks noChangeAspect="1" noChangeArrowheads="1"/>
          </p:cNvPicPr>
          <p:nvPr/>
        </p:nvPicPr>
        <p:blipFill>
          <a:blip r:embed="rId2" cstate="print"/>
          <a:srcRect/>
          <a:stretch>
            <a:fillRect/>
          </a:stretch>
        </p:blipFill>
        <p:spPr bwMode="auto">
          <a:xfrm>
            <a:off x="5508104" y="3784483"/>
            <a:ext cx="2952328" cy="2858900"/>
          </a:xfrm>
          <a:prstGeom prst="rect">
            <a:avLst/>
          </a:prstGeom>
          <a:noFill/>
        </p:spPr>
      </p:pic>
      <p:pic>
        <p:nvPicPr>
          <p:cNvPr id="28676" name="Picture 4" descr="Pebble art ideas29"/>
          <p:cNvPicPr>
            <a:picLocks noChangeAspect="1" noChangeArrowheads="1"/>
          </p:cNvPicPr>
          <p:nvPr/>
        </p:nvPicPr>
        <p:blipFill>
          <a:blip r:embed="rId3" cstate="print"/>
          <a:srcRect t="22277" r="1490" b="9362"/>
          <a:stretch>
            <a:fillRect/>
          </a:stretch>
        </p:blipFill>
        <p:spPr bwMode="auto">
          <a:xfrm>
            <a:off x="755576" y="3861048"/>
            <a:ext cx="3943118" cy="2736304"/>
          </a:xfrm>
          <a:prstGeom prst="rect">
            <a:avLst/>
          </a:prstGeom>
          <a:noFill/>
        </p:spPr>
      </p:pic>
      <p:sp>
        <p:nvSpPr>
          <p:cNvPr id="4" name="Obdĺžnik 3"/>
          <p:cNvSpPr/>
          <p:nvPr/>
        </p:nvSpPr>
        <p:spPr>
          <a:xfrm>
            <a:off x="251520" y="188640"/>
            <a:ext cx="8640960" cy="35394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2800" b="1" dirty="0" smtClean="0">
                <a:ln w="11430"/>
                <a:effectLst>
                  <a:outerShdw blurRad="50800" dist="39000" dir="5460000" algn="tl">
                    <a:srgbClr val="000000">
                      <a:alpha val="38000"/>
                    </a:srgbClr>
                  </a:outerShdw>
                </a:effectLst>
                <a:latin typeface="Monotype Corsiva" pitchFamily="66" charset="0"/>
              </a:rPr>
              <a:t>Ak máš príležitosť nazbierať si malé ploské kamienky, môžeš z nich vyrobiť takýto obrázok. Istotne by mamičku potešil. Toto je práca</a:t>
            </a:r>
          </a:p>
          <a:p>
            <a:r>
              <a:rPr lang="sk-SK" sz="2800" b="1" dirty="0" smtClean="0">
                <a:ln w="11430"/>
                <a:effectLst>
                  <a:outerShdw blurRad="50800" dist="39000" dir="5460000" algn="tl">
                    <a:srgbClr val="000000">
                      <a:alpha val="38000"/>
                    </a:srgbClr>
                  </a:outerShdw>
                </a:effectLst>
                <a:latin typeface="Monotype Corsiva" pitchFamily="66" charset="0"/>
              </a:rPr>
              <a:t>pre deti, ktoré majú trpezlivosť.</a:t>
            </a:r>
          </a:p>
          <a:p>
            <a:r>
              <a:rPr lang="sk-SK" sz="2800" b="1" dirty="0" smtClean="0">
                <a:ln w="11430"/>
                <a:effectLst>
                  <a:outerShdw blurRad="50800" dist="39000" dir="5460000" algn="tl">
                    <a:srgbClr val="000000">
                      <a:alpha val="38000"/>
                    </a:srgbClr>
                  </a:outerShdw>
                </a:effectLst>
                <a:latin typeface="Monotype Corsiva" pitchFamily="66" charset="0"/>
              </a:rPr>
              <a:t>Kamienky, pred tým ako ich budeš maľovať, riadne vyumývaj v </a:t>
            </a:r>
            <a:r>
              <a:rPr lang="sk-SK" sz="2800" b="1" dirty="0" err="1" smtClean="0">
                <a:ln w="11430"/>
                <a:effectLst>
                  <a:outerShdw blurRad="50800" dist="39000" dir="5460000" algn="tl">
                    <a:srgbClr val="000000">
                      <a:alpha val="38000"/>
                    </a:srgbClr>
                  </a:outerShdw>
                </a:effectLst>
                <a:latin typeface="Monotype Corsiva" pitchFamily="66" charset="0"/>
              </a:rPr>
              <a:t>jarovej</a:t>
            </a:r>
            <a:r>
              <a:rPr lang="sk-SK" sz="2800" b="1" dirty="0" smtClean="0">
                <a:ln w="11430"/>
                <a:effectLst>
                  <a:outerShdw blurRad="50800" dist="39000" dir="5460000" algn="tl">
                    <a:srgbClr val="000000">
                      <a:alpha val="38000"/>
                    </a:srgbClr>
                  </a:outerShdw>
                </a:effectLst>
                <a:latin typeface="Monotype Corsiva" pitchFamily="66" charset="0"/>
              </a:rPr>
              <a:t> vode. Maľuj temperovými  hustými farbami prednú stranu kamienka.</a:t>
            </a:r>
          </a:p>
          <a:p>
            <a:r>
              <a:rPr lang="sk-SK" sz="2800" b="1" cap="none" spc="0" dirty="0" smtClean="0">
                <a:ln w="11430"/>
                <a:effectLst>
                  <a:outerShdw blurRad="50800" dist="39000" dir="5460000" algn="tl">
                    <a:srgbClr val="000000">
                      <a:alpha val="38000"/>
                    </a:srgbClr>
                  </a:outerShdw>
                </a:effectLst>
                <a:latin typeface="Monotype Corsiva" pitchFamily="66" charset="0"/>
              </a:rPr>
              <a:t>Až keď farba poriadne zaschne, maľuj detaily.</a:t>
            </a:r>
          </a:p>
          <a:p>
            <a:r>
              <a:rPr lang="sk-SK" sz="2800" b="1" dirty="0" smtClean="0">
                <a:ln w="11430"/>
                <a:effectLst>
                  <a:outerShdw blurRad="50800" dist="39000" dir="5460000" algn="tl">
                    <a:srgbClr val="000000">
                      <a:alpha val="38000"/>
                    </a:srgbClr>
                  </a:outerShdw>
                </a:effectLst>
                <a:latin typeface="Monotype Corsiva" pitchFamily="66" charset="0"/>
              </a:rPr>
              <a:t>Kamienky lep tavnou pištoľou alebo </a:t>
            </a:r>
            <a:r>
              <a:rPr lang="sk-SK" sz="2800" b="1" dirty="0" err="1">
                <a:ln w="11430"/>
                <a:effectLst>
                  <a:outerShdw blurRad="50800" dist="39000" dir="5460000" algn="tl">
                    <a:srgbClr val="000000">
                      <a:alpha val="38000"/>
                    </a:srgbClr>
                  </a:outerShdw>
                </a:effectLst>
                <a:latin typeface="Monotype Corsiva" pitchFamily="66" charset="0"/>
              </a:rPr>
              <a:t>D</a:t>
            </a:r>
            <a:r>
              <a:rPr lang="sk-SK" sz="2800" b="1" dirty="0" err="1" smtClean="0">
                <a:ln w="11430"/>
                <a:effectLst>
                  <a:outerShdw blurRad="50800" dist="39000" dir="5460000" algn="tl">
                    <a:srgbClr val="000000">
                      <a:alpha val="38000"/>
                    </a:srgbClr>
                  </a:outerShdw>
                </a:effectLst>
                <a:latin typeface="Monotype Corsiva" pitchFamily="66" charset="0"/>
              </a:rPr>
              <a:t>uvilaxom</a:t>
            </a:r>
            <a:r>
              <a:rPr lang="sk-SK" sz="2800" b="1" dirty="0" smtClean="0">
                <a:ln w="11430"/>
                <a:effectLst>
                  <a:outerShdw blurRad="50800" dist="39000" dir="5460000" algn="tl">
                    <a:srgbClr val="000000">
                      <a:alpha val="38000"/>
                    </a:srgbClr>
                  </a:outerShdw>
                </a:effectLst>
                <a:latin typeface="Monotype Corsiva" pitchFamily="66" charset="0"/>
              </a:rPr>
              <a:t>.</a:t>
            </a:r>
            <a:endParaRPr lang="sk-SK" sz="2800" b="1" cap="none" spc="0" dirty="0">
              <a:ln w="11430"/>
              <a:effectLst>
                <a:outerShdw blurRad="50800" dist="39000" dir="5460000" algn="tl">
                  <a:srgbClr val="000000">
                    <a:alpha val="38000"/>
                  </a:srgbClr>
                </a:outerShdw>
              </a:effectLst>
              <a:latin typeface="Monotype Corsiva" pitchFamily="66" charset="0"/>
            </a:endParaRPr>
          </a:p>
        </p:txBody>
      </p:sp>
    </p:spTree>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7170" name="Picture 2" descr="Najmama.sk"/>
          <p:cNvPicPr>
            <a:picLocks noChangeAspect="1" noChangeArrowheads="1"/>
          </p:cNvPicPr>
          <p:nvPr/>
        </p:nvPicPr>
        <p:blipFill>
          <a:blip r:embed="rId2" cstate="print"/>
          <a:srcRect/>
          <a:stretch>
            <a:fillRect/>
          </a:stretch>
        </p:blipFill>
        <p:spPr bwMode="auto">
          <a:xfrm>
            <a:off x="395536" y="908720"/>
            <a:ext cx="8402341" cy="5484863"/>
          </a:xfrm>
          <a:prstGeom prst="rect">
            <a:avLst/>
          </a:prstGeom>
          <a:noFill/>
        </p:spPr>
      </p:pic>
      <p:sp>
        <p:nvSpPr>
          <p:cNvPr id="4" name="Obdĺžnik 3"/>
          <p:cNvSpPr/>
          <p:nvPr/>
        </p:nvSpPr>
        <p:spPr>
          <a:xfrm>
            <a:off x="323528" y="260648"/>
            <a:ext cx="860363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2800" b="1" dirty="0" smtClean="0">
                <a:ln w="11430"/>
                <a:solidFill>
                  <a:srgbClr val="FF99FF"/>
                </a:solidFill>
                <a:effectLst>
                  <a:outerShdw blurRad="50800" dist="39000" dir="5460000" algn="tl">
                    <a:srgbClr val="000000">
                      <a:alpha val="38000"/>
                    </a:srgbClr>
                  </a:outerShdw>
                </a:effectLst>
                <a:latin typeface="Monotype Corsiva" pitchFamily="66" charset="0"/>
              </a:rPr>
              <a:t>Ak nerád vyrábaš, môžeš sa naučiť básničku, vyber si , ktorú chceš:</a:t>
            </a:r>
            <a:endParaRPr lang="sk-SK" sz="2800" b="1" cap="none" spc="0" dirty="0">
              <a:ln w="11430"/>
              <a:solidFill>
                <a:srgbClr val="FF99FF"/>
              </a:solidFill>
              <a:effectLst>
                <a:outerShdw blurRad="50800" dist="39000" dir="5460000" algn="tl">
                  <a:srgbClr val="000000">
                    <a:alpha val="38000"/>
                  </a:srgbClr>
                </a:outerShdw>
              </a:effectLst>
              <a:latin typeface="Monotype Corsiva" pitchFamily="66" charset="0"/>
            </a:endParaRPr>
          </a:p>
        </p:txBody>
      </p:sp>
    </p:spTree>
  </p:cSld>
  <p:clrMapOvr>
    <a:masterClrMapping/>
  </p:clrMapOvr>
  <p:transition>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6146" name="Picture 2" descr="Najmama.sk"/>
          <p:cNvPicPr>
            <a:picLocks noChangeAspect="1" noChangeArrowheads="1"/>
          </p:cNvPicPr>
          <p:nvPr/>
        </p:nvPicPr>
        <p:blipFill>
          <a:blip r:embed="rId2" cstate="print"/>
          <a:srcRect/>
          <a:stretch>
            <a:fillRect/>
          </a:stretch>
        </p:blipFill>
        <p:spPr bwMode="auto">
          <a:xfrm>
            <a:off x="323528" y="620688"/>
            <a:ext cx="8562238" cy="5589240"/>
          </a:xfrm>
          <a:prstGeom prst="rect">
            <a:avLst/>
          </a:prstGeom>
          <a:noFill/>
        </p:spPr>
      </p:pic>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122" name="Picture 2" descr="Najmama.sk"/>
          <p:cNvPicPr>
            <a:picLocks noChangeAspect="1" noChangeArrowheads="1"/>
          </p:cNvPicPr>
          <p:nvPr/>
        </p:nvPicPr>
        <p:blipFill>
          <a:blip r:embed="rId2" cstate="print"/>
          <a:srcRect/>
          <a:stretch>
            <a:fillRect/>
          </a:stretch>
        </p:blipFill>
        <p:spPr bwMode="auto">
          <a:xfrm>
            <a:off x="251520" y="548680"/>
            <a:ext cx="8604188" cy="5616624"/>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098" name="Picture 2" descr="Najmama.sk"/>
          <p:cNvPicPr>
            <a:picLocks noChangeAspect="1" noChangeArrowheads="1"/>
          </p:cNvPicPr>
          <p:nvPr/>
        </p:nvPicPr>
        <p:blipFill>
          <a:blip r:embed="rId2" cstate="print"/>
          <a:srcRect/>
          <a:stretch>
            <a:fillRect/>
          </a:stretch>
        </p:blipFill>
        <p:spPr bwMode="auto">
          <a:xfrm>
            <a:off x="179512" y="548680"/>
            <a:ext cx="8714498" cy="5688632"/>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074" name="Picture 2" descr="https://t.aimg.sk/magaziny/blUHHCWlR63ASb03-9fO1g.jpg?t=L2ZpdC1pbi8xOTIweDEwODA&amp;h=M24G0sfHjkfkJz7oB2aFfQ&amp;e=2145916800&amp;v=1"/>
          <p:cNvPicPr>
            <a:picLocks noChangeAspect="1" noChangeArrowheads="1"/>
          </p:cNvPicPr>
          <p:nvPr/>
        </p:nvPicPr>
        <p:blipFill>
          <a:blip r:embed="rId2" cstate="print"/>
          <a:srcRect/>
          <a:stretch>
            <a:fillRect/>
          </a:stretch>
        </p:blipFill>
        <p:spPr bwMode="auto">
          <a:xfrm>
            <a:off x="323528" y="620688"/>
            <a:ext cx="8493878" cy="5544616"/>
          </a:xfrm>
          <a:prstGeom prst="rect">
            <a:avLst/>
          </a:prstGeom>
          <a:noFill/>
        </p:spPr>
      </p:pic>
    </p:spTree>
  </p:cSld>
  <p:clrMapOvr>
    <a:masterClrMapping/>
  </p:clrMapOvr>
  <p:transition>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050" name="Picture 2" descr="Kliknutím zavřít"/>
          <p:cNvPicPr>
            <a:picLocks noChangeAspect="1" noChangeArrowheads="1"/>
          </p:cNvPicPr>
          <p:nvPr/>
        </p:nvPicPr>
        <p:blipFill>
          <a:blip r:embed="rId2" cstate="print"/>
          <a:srcRect b="29474"/>
          <a:stretch>
            <a:fillRect/>
          </a:stretch>
        </p:blipFill>
        <p:spPr bwMode="auto">
          <a:xfrm>
            <a:off x="1547664" y="620688"/>
            <a:ext cx="5973235" cy="5616624"/>
          </a:xfrm>
          <a:prstGeom prst="rect">
            <a:avLst/>
          </a:prstGeom>
          <a:noFill/>
        </p:spPr>
      </p:pic>
      <p:sp>
        <p:nvSpPr>
          <p:cNvPr id="2" name="Obdĺžnik 1"/>
          <p:cNvSpPr/>
          <p:nvPr/>
        </p:nvSpPr>
        <p:spPr>
          <a:xfrm>
            <a:off x="971600" y="116632"/>
            <a:ext cx="7003840"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2800" b="1" dirty="0" smtClean="0">
                <a:ln w="11430"/>
                <a:solidFill>
                  <a:srgbClr val="FF99FF"/>
                </a:solidFill>
                <a:effectLst>
                  <a:outerShdw blurRad="50800" dist="39000" dir="5460000" algn="tl">
                    <a:srgbClr val="000000">
                      <a:alpha val="38000"/>
                    </a:srgbClr>
                  </a:outerShdw>
                </a:effectLst>
                <a:latin typeface="Monotype Corsiva" pitchFamily="66" charset="0"/>
              </a:rPr>
              <a:t>Kto rád spieva, môže sa naučiť pesničku pre mamičku.</a:t>
            </a:r>
          </a:p>
        </p:txBody>
      </p:sp>
      <p:sp>
        <p:nvSpPr>
          <p:cNvPr id="4" name="Obdĺžnik 3"/>
          <p:cNvSpPr/>
          <p:nvPr/>
        </p:nvSpPr>
        <p:spPr>
          <a:xfrm>
            <a:off x="2051720" y="6165304"/>
            <a:ext cx="4826962" cy="523220"/>
          </a:xfrm>
          <a:prstGeom prst="rect">
            <a:avLst/>
          </a:prstGeom>
        </p:spPr>
        <p:txBody>
          <a:bodyPr wrap="none">
            <a:spAutoFit/>
          </a:bodyPr>
          <a:lstStyle/>
          <a:p>
            <a:pPr algn="ctr"/>
            <a:r>
              <a:rPr lang="sk-SK" sz="2800" b="1" dirty="0" smtClean="0">
                <a:ln w="11430"/>
                <a:effectLst>
                  <a:outerShdw blurRad="50800" dist="39000" dir="5460000" algn="tl">
                    <a:srgbClr val="000000">
                      <a:alpha val="38000"/>
                    </a:srgbClr>
                  </a:outerShdw>
                </a:effectLst>
                <a:latin typeface="Monotype Corsiva" pitchFamily="66" charset="0"/>
              </a:rPr>
              <a:t>Melódiu pesničky nájdeš na </a:t>
            </a:r>
            <a:r>
              <a:rPr lang="sk-SK" sz="2800" b="1" dirty="0" err="1" smtClean="0">
                <a:ln w="11430"/>
                <a:effectLst>
                  <a:outerShdw blurRad="50800" dist="39000" dir="5460000" algn="tl">
                    <a:srgbClr val="000000">
                      <a:alpha val="38000"/>
                    </a:srgbClr>
                  </a:outerShdw>
                </a:effectLst>
                <a:latin typeface="Monotype Corsiva" pitchFamily="66" charset="0"/>
              </a:rPr>
              <a:t>youtube</a:t>
            </a:r>
            <a:r>
              <a:rPr lang="sk-SK" sz="2800" b="1" dirty="0" smtClean="0">
                <a:ln w="11430"/>
                <a:effectLst>
                  <a:outerShdw blurRad="50800" dist="39000" dir="5460000" algn="tl">
                    <a:srgbClr val="000000">
                      <a:alpha val="38000"/>
                    </a:srgbClr>
                  </a:outerShdw>
                </a:effectLst>
                <a:latin typeface="Monotype Corsiva" pitchFamily="66" charset="0"/>
              </a:rPr>
              <a:t>.</a:t>
            </a:r>
            <a:endParaRPr lang="sk-SK" sz="2800" b="1" cap="none" spc="0" dirty="0">
              <a:ln w="11430"/>
              <a:effectLst>
                <a:outerShdw blurRad="50800" dist="39000" dir="5460000" algn="tl">
                  <a:srgbClr val="000000">
                    <a:alpha val="38000"/>
                  </a:srgbClr>
                </a:outerShdw>
              </a:effectLst>
              <a:latin typeface="Monotype Corsiva" pitchFamily="66" charset="0"/>
            </a:endParaRPr>
          </a:p>
        </p:txBody>
      </p:sp>
    </p:spTree>
  </p:cSld>
  <p:clrMapOvr>
    <a:masterClrMapping/>
  </p:clrMapOvr>
  <p:transition>
    <p:cover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4818" name="Picture 2" descr="Červená, Srdce, Symbol, Láska, Valentine, Tvar"/>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827584" y="0"/>
            <a:ext cx="7920880" cy="6858001"/>
          </a:xfrm>
          <a:prstGeom prst="rect">
            <a:avLst/>
          </a:prstGeom>
          <a:noFill/>
        </p:spPr>
      </p:pic>
      <p:sp>
        <p:nvSpPr>
          <p:cNvPr id="2" name="Obdĺžnik 1"/>
          <p:cNvSpPr/>
          <p:nvPr/>
        </p:nvSpPr>
        <p:spPr>
          <a:xfrm>
            <a:off x="1979712" y="980728"/>
            <a:ext cx="6120680" cy="35394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sk-SK" sz="2800" b="1" dirty="0" smtClean="0">
                <a:ln w="11430"/>
                <a:effectLst>
                  <a:outerShdw blurRad="50800" dist="39000" dir="5460000" algn="tl">
                    <a:srgbClr val="000000">
                      <a:alpha val="38000"/>
                    </a:srgbClr>
                  </a:outerShdw>
                </a:effectLst>
                <a:latin typeface="Monotype Corsiva" pitchFamily="66" charset="0"/>
              </a:rPr>
              <a:t>Dúfam, že som Ti </a:t>
            </a:r>
          </a:p>
          <a:p>
            <a:r>
              <a:rPr lang="sk-SK" sz="2800" b="1" dirty="0" smtClean="0">
                <a:ln w="11430"/>
                <a:effectLst>
                  <a:outerShdw blurRad="50800" dist="39000" dir="5460000" algn="tl">
                    <a:srgbClr val="000000">
                      <a:alpha val="38000"/>
                    </a:srgbClr>
                  </a:outerShdw>
                </a:effectLst>
                <a:latin typeface="Monotype Corsiva" pitchFamily="66" charset="0"/>
              </a:rPr>
              <a:t>aspoň trochu  pomohla</a:t>
            </a:r>
          </a:p>
          <a:p>
            <a:r>
              <a:rPr lang="sk-SK" sz="2800" b="1" dirty="0" smtClean="0">
                <a:ln w="11430"/>
                <a:effectLst>
                  <a:outerShdw blurRad="50800" dist="39000" dir="5460000" algn="tl">
                    <a:srgbClr val="000000">
                      <a:alpha val="38000"/>
                    </a:srgbClr>
                  </a:outerShdw>
                </a:effectLst>
                <a:latin typeface="Monotype Corsiva" pitchFamily="66" charset="0"/>
              </a:rPr>
              <a:t>                 s prekvapením pre mamičku.</a:t>
            </a:r>
          </a:p>
          <a:p>
            <a:pPr algn="ctr"/>
            <a:r>
              <a:rPr lang="sk-SK" sz="2800" b="1" cap="none" spc="0" dirty="0" smtClean="0">
                <a:ln w="11430"/>
                <a:effectLst>
                  <a:outerShdw blurRad="50800" dist="39000" dir="5460000" algn="tl">
                    <a:srgbClr val="000000">
                      <a:alpha val="38000"/>
                    </a:srgbClr>
                  </a:outerShdw>
                </a:effectLst>
                <a:latin typeface="Monotype Corsiva" pitchFamily="66" charset="0"/>
              </a:rPr>
              <a:t>Ale mamičku neprekvap len pesničkou,             básničkou a darčekom.</a:t>
            </a:r>
          </a:p>
          <a:p>
            <a:r>
              <a:rPr lang="sk-SK" sz="2800" b="1" dirty="0" smtClean="0">
                <a:ln w="11430"/>
                <a:effectLst>
                  <a:outerShdw blurRad="50800" dist="39000" dir="5460000" algn="tl">
                    <a:srgbClr val="000000">
                      <a:alpha val="38000"/>
                    </a:srgbClr>
                  </a:outerShdw>
                </a:effectLst>
                <a:latin typeface="Monotype Corsiva" pitchFamily="66" charset="0"/>
              </a:rPr>
              <a:t>Určite ju poteší, </a:t>
            </a:r>
          </a:p>
          <a:p>
            <a:r>
              <a:rPr lang="sk-SK" sz="2800" b="1" dirty="0" smtClean="0">
                <a:ln w="11430"/>
                <a:effectLst>
                  <a:outerShdw blurRad="50800" dist="39000" dir="5460000" algn="tl">
                    <a:srgbClr val="000000">
                      <a:alpha val="38000"/>
                    </a:srgbClr>
                  </a:outerShdw>
                </a:effectLst>
                <a:latin typeface="Monotype Corsiva" pitchFamily="66" charset="0"/>
              </a:rPr>
              <a:t>     keď jej budeš pomáhať a budeš </a:t>
            </a:r>
          </a:p>
          <a:p>
            <a:pPr algn="ctr"/>
            <a:r>
              <a:rPr lang="sk-SK" sz="2800" b="1" dirty="0" smtClean="0">
                <a:ln w="11430"/>
                <a:effectLst>
                  <a:outerShdw blurRad="50800" dist="39000" dir="5460000" algn="tl">
                    <a:srgbClr val="000000">
                      <a:alpha val="38000"/>
                    </a:srgbClr>
                  </a:outerShdw>
                </a:effectLst>
                <a:latin typeface="Monotype Corsiva" pitchFamily="66" charset="0"/>
              </a:rPr>
              <a:t>poslúchať.</a:t>
            </a:r>
            <a:endParaRPr lang="sk-SK" sz="2800" b="1" cap="none" spc="0" dirty="0">
              <a:ln w="11430"/>
              <a:effectLst>
                <a:outerShdw blurRad="50800" dist="39000" dir="5460000" algn="tl">
                  <a:srgbClr val="000000">
                    <a:alpha val="38000"/>
                  </a:srgbClr>
                </a:outerShdw>
              </a:effectLst>
              <a:latin typeface="Monotype Corsiva" pitchFamily="66" charset="0"/>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5842" name="Picture 2" descr="Mama je len jedna | Najmama.sk"/>
          <p:cNvPicPr>
            <a:picLocks noChangeAspect="1" noChangeArrowheads="1"/>
          </p:cNvPicPr>
          <p:nvPr/>
        </p:nvPicPr>
        <p:blipFill>
          <a:blip r:embed="rId2" cstate="print"/>
          <a:srcRect/>
          <a:stretch>
            <a:fillRect/>
          </a:stretch>
        </p:blipFill>
        <p:spPr bwMode="auto">
          <a:xfrm>
            <a:off x="251520" y="1052736"/>
            <a:ext cx="8464682" cy="4443958"/>
          </a:xfrm>
          <a:prstGeom prst="rect">
            <a:avLst/>
          </a:prstGeom>
          <a:noFill/>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4" name="Obdĺžnik 3"/>
          <p:cNvSpPr/>
          <p:nvPr/>
        </p:nvSpPr>
        <p:spPr>
          <a:xfrm>
            <a:off x="899592" y="476672"/>
            <a:ext cx="7372531" cy="563231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6000" b="1" dirty="0" err="1" smtClean="0">
                <a:ln w="11430"/>
                <a:solidFill>
                  <a:srgbClr val="FF00FF"/>
                </a:solidFill>
                <a:effectLst>
                  <a:outerShdw blurRad="50800" dist="39000" dir="5460000" algn="tl">
                    <a:srgbClr val="000000">
                      <a:alpha val="38000"/>
                    </a:srgbClr>
                  </a:outerShdw>
                </a:effectLst>
                <a:latin typeface="Monotype Corsiva" pitchFamily="66" charset="0"/>
              </a:rPr>
              <a:t>Ahojte</a:t>
            </a:r>
            <a:r>
              <a:rPr lang="sk-SK" sz="6000" b="1" dirty="0" smtClean="0">
                <a:ln w="11430"/>
                <a:solidFill>
                  <a:srgbClr val="FF00FF"/>
                </a:solidFill>
                <a:effectLst>
                  <a:outerShdw blurRad="50800" dist="39000" dir="5460000" algn="tl">
                    <a:srgbClr val="000000">
                      <a:alpha val="38000"/>
                    </a:srgbClr>
                  </a:outerShdw>
                </a:effectLst>
                <a:latin typeface="Monotype Corsiva" pitchFamily="66" charset="0"/>
              </a:rPr>
              <a:t> deti,</a:t>
            </a:r>
          </a:p>
          <a:p>
            <a:pPr algn="ctr"/>
            <a:r>
              <a:rPr lang="sk-SK" sz="6000" b="1" cap="none" spc="0" dirty="0" smtClean="0">
                <a:ln w="11430"/>
                <a:solidFill>
                  <a:srgbClr val="92D050"/>
                </a:solidFill>
                <a:effectLst>
                  <a:outerShdw blurRad="50800" dist="39000" dir="5460000" algn="tl">
                    <a:srgbClr val="000000">
                      <a:alpha val="38000"/>
                    </a:srgbClr>
                  </a:outerShdw>
                </a:effectLst>
                <a:latin typeface="Monotype Corsiva" pitchFamily="66" charset="0"/>
              </a:rPr>
              <a:t>Celý dnešný </a:t>
            </a:r>
            <a:r>
              <a:rPr lang="sk-SK" sz="6000" b="1" cap="none" spc="0" dirty="0" err="1" smtClean="0">
                <a:ln w="11430"/>
                <a:solidFill>
                  <a:srgbClr val="92D050"/>
                </a:solidFill>
                <a:effectLst>
                  <a:outerShdw blurRad="50800" dist="39000" dir="5460000" algn="tl">
                    <a:srgbClr val="000000">
                      <a:alpha val="38000"/>
                    </a:srgbClr>
                  </a:outerShdw>
                </a:effectLst>
                <a:latin typeface="Monotype Corsiva" pitchFamily="66" charset="0"/>
              </a:rPr>
              <a:t>Klebetníček</a:t>
            </a:r>
            <a:r>
              <a:rPr lang="sk-SK" sz="6000" b="1" cap="none" spc="0" dirty="0" smtClean="0">
                <a:ln w="11430"/>
                <a:solidFill>
                  <a:srgbClr val="92D050"/>
                </a:solidFill>
                <a:effectLst>
                  <a:outerShdw blurRad="50800" dist="39000" dir="5460000" algn="tl">
                    <a:srgbClr val="000000">
                      <a:alpha val="38000"/>
                    </a:srgbClr>
                  </a:outerShdw>
                </a:effectLst>
                <a:latin typeface="Monotype Corsiva" pitchFamily="66" charset="0"/>
              </a:rPr>
              <a:t> </a:t>
            </a:r>
          </a:p>
          <a:p>
            <a:pPr algn="ctr"/>
            <a:r>
              <a:rPr lang="sk-SK" sz="6000" b="1" cap="none" spc="0" dirty="0" smtClean="0">
                <a:ln w="11430"/>
                <a:solidFill>
                  <a:srgbClr val="92D050"/>
                </a:solidFill>
                <a:effectLst>
                  <a:outerShdw blurRad="50800" dist="39000" dir="5460000" algn="tl">
                    <a:srgbClr val="000000">
                      <a:alpha val="38000"/>
                    </a:srgbClr>
                  </a:outerShdw>
                </a:effectLst>
                <a:latin typeface="Monotype Corsiva" pitchFamily="66" charset="0"/>
              </a:rPr>
              <a:t>bude venovaný jednému </a:t>
            </a:r>
          </a:p>
          <a:p>
            <a:pPr algn="ctr"/>
            <a:r>
              <a:rPr lang="sk-SK" sz="6000" b="1" cap="none" spc="0" dirty="0" smtClean="0">
                <a:ln w="11430"/>
                <a:solidFill>
                  <a:srgbClr val="92D050"/>
                </a:solidFill>
                <a:effectLst>
                  <a:outerShdw blurRad="50800" dist="39000" dir="5460000" algn="tl">
                    <a:srgbClr val="000000">
                      <a:alpha val="38000"/>
                    </a:srgbClr>
                  </a:outerShdw>
                </a:effectLst>
                <a:latin typeface="Monotype Corsiva" pitchFamily="66" charset="0"/>
              </a:rPr>
              <a:t>veľmi dôležitému sviatku, </a:t>
            </a:r>
          </a:p>
          <a:p>
            <a:pPr algn="ctr"/>
            <a:r>
              <a:rPr lang="sk-SK" sz="6000" b="1" cap="none" spc="0" dirty="0" smtClean="0">
                <a:ln w="11430"/>
                <a:solidFill>
                  <a:srgbClr val="92D050"/>
                </a:solidFill>
                <a:effectLst>
                  <a:outerShdw blurRad="50800" dist="39000" dir="5460000" algn="tl">
                    <a:srgbClr val="000000">
                      <a:alpha val="38000"/>
                    </a:srgbClr>
                  </a:outerShdw>
                </a:effectLst>
                <a:latin typeface="Monotype Corsiva" pitchFamily="66" charset="0"/>
              </a:rPr>
              <a:t>na ktorý by ste nemali </a:t>
            </a:r>
          </a:p>
          <a:p>
            <a:pPr algn="ctr"/>
            <a:r>
              <a:rPr lang="sk-SK" sz="6000" b="1" cap="none" spc="0" dirty="0" smtClean="0">
                <a:ln w="11430"/>
                <a:solidFill>
                  <a:srgbClr val="92D050"/>
                </a:solidFill>
                <a:effectLst>
                  <a:outerShdw blurRad="50800" dist="39000" dir="5460000" algn="tl">
                    <a:srgbClr val="000000">
                      <a:alpha val="38000"/>
                    </a:srgbClr>
                  </a:outerShdw>
                </a:effectLst>
                <a:latin typeface="Monotype Corsiva" pitchFamily="66" charset="0"/>
              </a:rPr>
              <a:t>zabudnúť.</a:t>
            </a:r>
            <a:endParaRPr lang="sk-SK" sz="6000" b="1" cap="none" spc="0" dirty="0">
              <a:ln w="11430"/>
              <a:solidFill>
                <a:srgbClr val="92D050"/>
              </a:solidFill>
              <a:effectLst>
                <a:outerShdw blurRad="50800" dist="39000" dir="5460000" algn="tl">
                  <a:srgbClr val="000000">
                    <a:alpha val="38000"/>
                  </a:srgbClr>
                </a:outerShdw>
              </a:effectLst>
              <a:latin typeface="Monotype Corsiva" pitchFamily="66" charset="0"/>
            </a:endParaRPr>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 name="Picture 2" descr="Pohľadnica krasny den matiek - sviatky | pohladnice.emamut.eu"/>
          <p:cNvPicPr>
            <a:picLocks noChangeAspect="1" noChangeArrowheads="1"/>
          </p:cNvPicPr>
          <p:nvPr/>
        </p:nvPicPr>
        <p:blipFill>
          <a:blip r:embed="rId2" cstate="print"/>
          <a:srcRect/>
          <a:stretch>
            <a:fillRect/>
          </a:stretch>
        </p:blipFill>
        <p:spPr bwMode="auto">
          <a:xfrm>
            <a:off x="683568" y="476672"/>
            <a:ext cx="7656851" cy="5742638"/>
          </a:xfrm>
          <a:prstGeom prst="rect">
            <a:avLst/>
          </a:prstGeom>
          <a:noFill/>
        </p:spPr>
      </p:pic>
      <p:sp>
        <p:nvSpPr>
          <p:cNvPr id="3" name="Obdĺžnik 2"/>
          <p:cNvSpPr/>
          <p:nvPr/>
        </p:nvSpPr>
        <p:spPr>
          <a:xfrm>
            <a:off x="611560" y="764704"/>
            <a:ext cx="7884368" cy="2554545"/>
          </a:xfrm>
          <a:prstGeom prst="rect">
            <a:avLst/>
          </a:prstGeom>
        </p:spPr>
        <p:txBody>
          <a:bodyPr wrap="square">
            <a:spAutoFit/>
          </a:bodyPr>
          <a:lstStyle/>
          <a:p>
            <a:r>
              <a:rPr lang="sk-SK" sz="3200" b="1" dirty="0" smtClean="0">
                <a:solidFill>
                  <a:schemeClr val="tx2">
                    <a:lumMod val="60000"/>
                    <a:lumOff val="40000"/>
                  </a:schemeClr>
                </a:solidFill>
                <a:latin typeface="Monotype Corsiva" pitchFamily="66" charset="0"/>
              </a:rPr>
              <a:t>     Mama</a:t>
            </a:r>
          </a:p>
          <a:p>
            <a:r>
              <a:rPr lang="sk-SK" sz="3200" b="1" dirty="0" smtClean="0">
                <a:solidFill>
                  <a:schemeClr val="tx2">
                    <a:lumMod val="60000"/>
                    <a:lumOff val="40000"/>
                  </a:schemeClr>
                </a:solidFill>
                <a:latin typeface="Monotype Corsiva" pitchFamily="66" charset="0"/>
              </a:rPr>
              <a:t>je </a:t>
            </a:r>
            <a:r>
              <a:rPr lang="sk-SK" sz="3200" b="1" dirty="0">
                <a:solidFill>
                  <a:schemeClr val="tx2">
                    <a:lumMod val="60000"/>
                    <a:lumOff val="40000"/>
                  </a:schemeClr>
                </a:solidFill>
                <a:latin typeface="Monotype Corsiva" pitchFamily="66" charset="0"/>
              </a:rPr>
              <a:t>jediné slovo, pred ktoré netreba dávať prídavné meno. </a:t>
            </a:r>
            <a:endParaRPr lang="sk-SK" sz="3200" b="1" dirty="0" smtClean="0">
              <a:solidFill>
                <a:schemeClr val="tx2">
                  <a:lumMod val="60000"/>
                  <a:lumOff val="40000"/>
                </a:schemeClr>
              </a:solidFill>
              <a:latin typeface="Monotype Corsiva" pitchFamily="66" charset="0"/>
            </a:endParaRPr>
          </a:p>
          <a:p>
            <a:r>
              <a:rPr lang="sk-SK" sz="3200" b="1" dirty="0" smtClean="0">
                <a:solidFill>
                  <a:schemeClr val="tx2">
                    <a:lumMod val="60000"/>
                    <a:lumOff val="40000"/>
                  </a:schemeClr>
                </a:solidFill>
                <a:latin typeface="Monotype Corsiva" pitchFamily="66" charset="0"/>
              </a:rPr>
              <a:t>Keď </a:t>
            </a:r>
            <a:r>
              <a:rPr lang="sk-SK" sz="3200" b="1" dirty="0">
                <a:solidFill>
                  <a:schemeClr val="tx2">
                    <a:lumMod val="60000"/>
                    <a:lumOff val="40000"/>
                  </a:schemeClr>
                </a:solidFill>
                <a:latin typeface="Monotype Corsiva" pitchFamily="66" charset="0"/>
              </a:rPr>
              <a:t>sa povie mama, znamená to všetko. </a:t>
            </a:r>
            <a:endParaRPr lang="sk-SK" sz="3200" b="1" dirty="0" smtClean="0">
              <a:solidFill>
                <a:schemeClr val="tx2">
                  <a:lumMod val="60000"/>
                  <a:lumOff val="40000"/>
                </a:schemeClr>
              </a:solidFill>
              <a:latin typeface="Monotype Corsiva" pitchFamily="66" charset="0"/>
            </a:endParaRPr>
          </a:p>
          <a:p>
            <a:r>
              <a:rPr lang="sk-SK" sz="3200" b="1" dirty="0" smtClean="0">
                <a:solidFill>
                  <a:schemeClr val="tx2">
                    <a:lumMod val="60000"/>
                    <a:lumOff val="40000"/>
                  </a:schemeClr>
                </a:solidFill>
                <a:latin typeface="Monotype Corsiva" pitchFamily="66" charset="0"/>
              </a:rPr>
              <a:t>Obetavá</a:t>
            </a:r>
            <a:r>
              <a:rPr lang="sk-SK" sz="3200" b="1" dirty="0">
                <a:solidFill>
                  <a:schemeClr val="tx2">
                    <a:lumMod val="60000"/>
                    <a:lumOff val="40000"/>
                  </a:schemeClr>
                </a:solidFill>
                <a:latin typeface="Monotype Corsiva" pitchFamily="66" charset="0"/>
              </a:rPr>
              <a:t>, dobrá, krásna, milujúca, odpúšťajúca…</a:t>
            </a:r>
            <a:endParaRPr lang="sk-SK" sz="3200" dirty="0">
              <a:solidFill>
                <a:schemeClr val="tx2">
                  <a:lumMod val="60000"/>
                  <a:lumOff val="40000"/>
                </a:schemeClr>
              </a:solidFill>
              <a:latin typeface="Monotype Corsiva" pitchFamily="66"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8" name="Obrázok 7" descr="Tubes Fleurs Page 5 Decoupage Printables, Flower Clipart, - Tube Par Flowers (640x973), Png Download"/>
          <p:cNvPicPr/>
          <p:nvPr/>
        </p:nvPicPr>
        <p:blipFill>
          <a:blip r:embed="rId3" cstate="print"/>
          <a:srcRect/>
          <a:stretch>
            <a:fillRect/>
          </a:stretch>
        </p:blipFill>
        <p:spPr bwMode="auto">
          <a:xfrm>
            <a:off x="4932040" y="0"/>
            <a:ext cx="4067944" cy="5525060"/>
          </a:xfrm>
          <a:prstGeom prst="rect">
            <a:avLst/>
          </a:prstGeom>
          <a:noFill/>
          <a:ln w="9525">
            <a:noFill/>
            <a:miter lim="800000"/>
            <a:headEnd/>
            <a:tailEnd/>
          </a:ln>
        </p:spPr>
      </p:pic>
      <p:pic>
        <p:nvPicPr>
          <p:cNvPr id="14" name="Obrázok 13" descr="Tubes Fleurs Page 5 Decoupage Printables, Flower Clipart, - Tube Par Flowers (640x973), Png Download"/>
          <p:cNvPicPr/>
          <p:nvPr/>
        </p:nvPicPr>
        <p:blipFill>
          <a:blip r:embed="rId3" cstate="print"/>
          <a:srcRect/>
          <a:stretch>
            <a:fillRect/>
          </a:stretch>
        </p:blipFill>
        <p:spPr bwMode="auto">
          <a:xfrm flipH="1">
            <a:off x="0" y="0"/>
            <a:ext cx="4256856" cy="5525060"/>
          </a:xfrm>
          <a:prstGeom prst="rect">
            <a:avLst/>
          </a:prstGeom>
          <a:noFill/>
          <a:ln w="9525">
            <a:noFill/>
            <a:miter lim="800000"/>
            <a:headEnd/>
            <a:tailEnd/>
          </a:ln>
        </p:spPr>
      </p:pic>
      <p:pic>
        <p:nvPicPr>
          <p:cNvPr id="23562" name="Picture 10" descr="https://www.kindpng.com/picc/b/496/4963277.png"/>
          <p:cNvPicPr>
            <a:picLocks noChangeAspect="1" noChangeArrowheads="1"/>
          </p:cNvPicPr>
          <p:nvPr/>
        </p:nvPicPr>
        <p:blipFill>
          <a:blip r:embed="rId4" cstate="print"/>
          <a:srcRect/>
          <a:stretch>
            <a:fillRect/>
          </a:stretch>
        </p:blipFill>
        <p:spPr bwMode="auto">
          <a:xfrm>
            <a:off x="2411760" y="2564904"/>
            <a:ext cx="4248472" cy="4137121"/>
          </a:xfrm>
          <a:prstGeom prst="rect">
            <a:avLst/>
          </a:prstGeom>
          <a:noFill/>
        </p:spPr>
      </p:pic>
      <p:sp>
        <p:nvSpPr>
          <p:cNvPr id="17" name="Obdĺžnik 16"/>
          <p:cNvSpPr/>
          <p:nvPr/>
        </p:nvSpPr>
        <p:spPr>
          <a:xfrm>
            <a:off x="2771800" y="3284984"/>
            <a:ext cx="3533340" cy="101566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sk-SK" sz="6000" b="1" spc="150" dirty="0" smtClean="0">
                <a:ln w="11430"/>
                <a:solidFill>
                  <a:srgbClr val="F8F8F8"/>
                </a:solidFill>
                <a:effectLst>
                  <a:outerShdw blurRad="25400" algn="tl" rotWithShape="0">
                    <a:srgbClr val="000000">
                      <a:alpha val="43000"/>
                    </a:srgbClr>
                  </a:outerShdw>
                </a:effectLst>
                <a:latin typeface="Monotype Corsiva" pitchFamily="66" charset="0"/>
              </a:rPr>
              <a:t>Deň matiek</a:t>
            </a:r>
            <a:endParaRPr lang="sk-SK" sz="6000" b="1" cap="none" spc="150" dirty="0">
              <a:ln w="11430"/>
              <a:solidFill>
                <a:srgbClr val="F8F8F8"/>
              </a:solidFill>
              <a:effectLst>
                <a:outerShdw blurRad="25400" algn="tl" rotWithShape="0">
                  <a:srgbClr val="000000">
                    <a:alpha val="43000"/>
                  </a:srgbClr>
                </a:outerShdw>
              </a:effectLst>
              <a:latin typeface="Monotype Corsiva" pitchFamily="66" charset="0"/>
            </a:endParaRPr>
          </a:p>
        </p:txBody>
      </p:sp>
      <p:sp>
        <p:nvSpPr>
          <p:cNvPr id="18" name="Obdĺžnik 17"/>
          <p:cNvSpPr/>
          <p:nvPr/>
        </p:nvSpPr>
        <p:spPr>
          <a:xfrm>
            <a:off x="3167527" y="4365104"/>
            <a:ext cx="2627642"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sk-SK" sz="5400" b="1" spc="150" dirty="0" smtClean="0">
                <a:ln w="11430"/>
                <a:solidFill>
                  <a:srgbClr val="F8F8F8"/>
                </a:solidFill>
                <a:effectLst>
                  <a:outerShdw blurRad="25400" algn="tl" rotWithShape="0">
                    <a:srgbClr val="000000">
                      <a:alpha val="43000"/>
                    </a:srgbClr>
                  </a:outerShdw>
                </a:effectLst>
              </a:rPr>
              <a:t>10.mája</a:t>
            </a:r>
            <a:endParaRPr lang="sk-SK" sz="5400" b="1" cap="none" spc="150" dirty="0">
              <a:ln w="11430"/>
              <a:solidFill>
                <a:srgbClr val="F8F8F8"/>
              </a:solidFill>
              <a:effectLst>
                <a:outerShdw blurRad="25400" algn="tl" rotWithShape="0">
                  <a:srgbClr val="000000">
                    <a:alpha val="43000"/>
                  </a:srgbClr>
                </a:outerShdw>
              </a:effectLst>
            </a:endParaRPr>
          </a:p>
        </p:txBody>
      </p:sp>
      <p:sp>
        <p:nvSpPr>
          <p:cNvPr id="19" name="Obdĺžnik 18"/>
          <p:cNvSpPr/>
          <p:nvPr/>
        </p:nvSpPr>
        <p:spPr>
          <a:xfrm>
            <a:off x="3923928" y="4005064"/>
            <a:ext cx="1380506"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sk-SK" sz="3600" b="1" spc="150" dirty="0" smtClean="0">
                <a:ln w="11430"/>
                <a:solidFill>
                  <a:srgbClr val="F8F8F8"/>
                </a:solidFill>
                <a:effectLst>
                  <a:outerShdw blurRad="25400" algn="tl" rotWithShape="0">
                    <a:srgbClr val="000000">
                      <a:alpha val="43000"/>
                    </a:srgbClr>
                  </a:outerShdw>
                </a:effectLst>
                <a:latin typeface="Monotype Corsiva" pitchFamily="66" charset="0"/>
              </a:rPr>
              <a:t>nedeľa</a:t>
            </a:r>
            <a:endParaRPr lang="sk-SK" sz="3600" b="1" cap="none" spc="150" dirty="0">
              <a:ln w="11430"/>
              <a:solidFill>
                <a:srgbClr val="F8F8F8"/>
              </a:solidFill>
              <a:effectLst>
                <a:outerShdw blurRad="25400" algn="tl" rotWithShape="0">
                  <a:srgbClr val="000000">
                    <a:alpha val="43000"/>
                  </a:srgbClr>
                </a:outerShdw>
              </a:effectLst>
              <a:latin typeface="Monotype Corsiva" pitchFamily="66"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8194" name="Picture 2" descr="https://www.suchanadparnou.sk/evt_image.php?img=1906"/>
          <p:cNvPicPr>
            <a:picLocks noChangeAspect="1" noChangeArrowheads="1"/>
          </p:cNvPicPr>
          <p:nvPr/>
        </p:nvPicPr>
        <p:blipFill>
          <a:blip r:embed="rId2" cstate="print"/>
          <a:srcRect/>
          <a:stretch>
            <a:fillRect/>
          </a:stretch>
        </p:blipFill>
        <p:spPr bwMode="auto">
          <a:xfrm>
            <a:off x="611560" y="188640"/>
            <a:ext cx="7848872" cy="6480723"/>
          </a:xfrm>
          <a:prstGeom prst="rect">
            <a:avLst/>
          </a:prstGeom>
          <a:noFill/>
        </p:spPr>
      </p:pic>
      <p:sp>
        <p:nvSpPr>
          <p:cNvPr id="4" name="Obdĺžnik 3"/>
          <p:cNvSpPr/>
          <p:nvPr/>
        </p:nvSpPr>
        <p:spPr>
          <a:xfrm>
            <a:off x="1331640" y="764704"/>
            <a:ext cx="6246440" cy="2554545"/>
          </a:xfrm>
          <a:prstGeom prst="rect">
            <a:avLst/>
          </a:prstGeom>
        </p:spPr>
        <p:txBody>
          <a:bodyPr wrap="square">
            <a:spAutoFit/>
          </a:bodyPr>
          <a:lstStyle/>
          <a:p>
            <a:r>
              <a:rPr lang="sk-SK" sz="3200" dirty="0">
                <a:solidFill>
                  <a:srgbClr val="002060"/>
                </a:solidFill>
                <a:latin typeface="Monotype Corsiva" pitchFamily="66" charset="0"/>
              </a:rPr>
              <a:t>Deň matiek </a:t>
            </a:r>
            <a:endParaRPr lang="sk-SK" sz="3200" dirty="0" smtClean="0">
              <a:solidFill>
                <a:srgbClr val="002060"/>
              </a:solidFill>
              <a:latin typeface="Monotype Corsiva" pitchFamily="66" charset="0"/>
            </a:endParaRPr>
          </a:p>
          <a:p>
            <a:r>
              <a:rPr lang="sk-SK" sz="3200" dirty="0" smtClean="0">
                <a:solidFill>
                  <a:srgbClr val="002060"/>
                </a:solidFill>
                <a:latin typeface="Monotype Corsiva" pitchFamily="66" charset="0"/>
              </a:rPr>
              <a:t>je </a:t>
            </a:r>
            <a:r>
              <a:rPr lang="sk-SK" sz="3200" dirty="0">
                <a:solidFill>
                  <a:srgbClr val="002060"/>
                </a:solidFill>
                <a:latin typeface="Monotype Corsiva" pitchFamily="66" charset="0"/>
              </a:rPr>
              <a:t>špeciálny </a:t>
            </a:r>
            <a:r>
              <a:rPr lang="sk-SK" sz="3200" dirty="0" smtClean="0">
                <a:solidFill>
                  <a:srgbClr val="002060"/>
                </a:solidFill>
                <a:latin typeface="Monotype Corsiva" pitchFamily="66" charset="0"/>
              </a:rPr>
              <a:t>čas, </a:t>
            </a:r>
            <a:r>
              <a:rPr lang="sk-SK" sz="3200" dirty="0">
                <a:solidFill>
                  <a:srgbClr val="002060"/>
                </a:solidFill>
                <a:latin typeface="Monotype Corsiva" pitchFamily="66" charset="0"/>
              </a:rPr>
              <a:t>povedať našim </a:t>
            </a:r>
            <a:r>
              <a:rPr lang="sk-SK" sz="3200" dirty="0" smtClean="0">
                <a:solidFill>
                  <a:srgbClr val="002060"/>
                </a:solidFill>
                <a:latin typeface="Monotype Corsiva" pitchFamily="66" charset="0"/>
              </a:rPr>
              <a:t>mamám, </a:t>
            </a:r>
            <a:r>
              <a:rPr lang="sk-SK" sz="3200" dirty="0">
                <a:solidFill>
                  <a:srgbClr val="002060"/>
                </a:solidFill>
                <a:latin typeface="Monotype Corsiva" pitchFamily="66" charset="0"/>
              </a:rPr>
              <a:t>ako ich máme radi, čo pre nás znamenajú a vyjadriť im našu vďačnosť za všetko, čo pre nás urobili!</a:t>
            </a:r>
          </a:p>
        </p:txBody>
      </p:sp>
      <p:sp>
        <p:nvSpPr>
          <p:cNvPr id="5" name="Obdĺžnik 4"/>
          <p:cNvSpPr/>
          <p:nvPr/>
        </p:nvSpPr>
        <p:spPr>
          <a:xfrm>
            <a:off x="755576" y="3933056"/>
            <a:ext cx="7704856" cy="584775"/>
          </a:xfrm>
          <a:prstGeom prst="rect">
            <a:avLst/>
          </a:prstGeom>
        </p:spPr>
        <p:txBody>
          <a:bodyPr wrap="square">
            <a:spAutoFit/>
          </a:bodyPr>
          <a:lstStyle/>
          <a:p>
            <a:r>
              <a:rPr lang="pl-PL" sz="3200" dirty="0" smtClean="0">
                <a:solidFill>
                  <a:srgbClr val="0070C0"/>
                </a:solidFill>
                <a:latin typeface="Monotype Corsiva" pitchFamily="66" charset="0"/>
              </a:rPr>
              <a:t>Poďakujte  svojej maminke </a:t>
            </a:r>
            <a:r>
              <a:rPr lang="pl-PL" sz="3200" dirty="0">
                <a:solidFill>
                  <a:srgbClr val="0070C0"/>
                </a:solidFill>
                <a:latin typeface="Monotype Corsiva" pitchFamily="66" charset="0"/>
              </a:rPr>
              <a:t>za </a:t>
            </a:r>
            <a:r>
              <a:rPr lang="pl-PL" sz="3200" dirty="0" smtClean="0">
                <a:solidFill>
                  <a:srgbClr val="0070C0"/>
                </a:solidFill>
                <a:latin typeface="Monotype Corsiva" pitchFamily="66" charset="0"/>
              </a:rPr>
              <a:t>jej lásku </a:t>
            </a:r>
            <a:r>
              <a:rPr lang="pl-PL" sz="3200" dirty="0">
                <a:solidFill>
                  <a:srgbClr val="0070C0"/>
                </a:solidFill>
                <a:latin typeface="Monotype Corsiva" pitchFamily="66" charset="0"/>
              </a:rPr>
              <a:t>a obetavosť </a:t>
            </a:r>
            <a:r>
              <a:rPr lang="pl-PL" dirty="0" smtClean="0">
                <a:solidFill>
                  <a:srgbClr val="0070C0"/>
                </a:solidFill>
                <a:latin typeface="Monotype Corsiva" pitchFamily="66" charset="0"/>
              </a:rPr>
              <a:t>.</a:t>
            </a:r>
            <a:endParaRPr lang="sk-SK" dirty="0">
              <a:solidFill>
                <a:srgbClr val="0070C0"/>
              </a:solidFill>
              <a:latin typeface="Monotype Corsiva" pitchFamily="66" charset="0"/>
            </a:endParaRPr>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8" name="Picture 8" descr="Pink Love Heart PNG HD Transparent Pink Love Heart HD.PNG Images ..."/>
          <p:cNvPicPr>
            <a:picLocks noChangeAspect="1" noChangeArrowheads="1"/>
          </p:cNvPicPr>
          <p:nvPr/>
        </p:nvPicPr>
        <p:blipFill>
          <a:blip r:embed="rId2" cstate="print"/>
          <a:srcRect/>
          <a:stretch>
            <a:fillRect/>
          </a:stretch>
        </p:blipFill>
        <p:spPr bwMode="auto">
          <a:xfrm rot="19255941">
            <a:off x="4101608" y="2171509"/>
            <a:ext cx="6263523" cy="5071150"/>
          </a:xfrm>
          <a:prstGeom prst="rect">
            <a:avLst/>
          </a:prstGeom>
          <a:noFill/>
        </p:spPr>
      </p:pic>
      <p:pic>
        <p:nvPicPr>
          <p:cNvPr id="31752" name="Picture 8" descr="Pink Love Heart PNG HD Transparent Pink Love Heart HD.PNG Images ..."/>
          <p:cNvPicPr>
            <a:picLocks noChangeAspect="1" noChangeArrowheads="1"/>
          </p:cNvPicPr>
          <p:nvPr/>
        </p:nvPicPr>
        <p:blipFill>
          <a:blip r:embed="rId3" cstate="print"/>
          <a:srcRect/>
          <a:stretch>
            <a:fillRect/>
          </a:stretch>
        </p:blipFill>
        <p:spPr bwMode="auto">
          <a:xfrm rot="744094" flipH="1">
            <a:off x="-464651" y="-258276"/>
            <a:ext cx="7239657" cy="6187656"/>
          </a:xfrm>
          <a:prstGeom prst="rect">
            <a:avLst/>
          </a:prstGeom>
          <a:noFill/>
        </p:spPr>
      </p:pic>
      <p:sp>
        <p:nvSpPr>
          <p:cNvPr id="2" name="Obdĺžnik 1"/>
          <p:cNvSpPr/>
          <p:nvPr/>
        </p:nvSpPr>
        <p:spPr>
          <a:xfrm>
            <a:off x="1403648" y="1484784"/>
            <a:ext cx="4104456" cy="2677656"/>
          </a:xfrm>
          <a:prstGeom prst="rect">
            <a:avLst/>
          </a:prstGeom>
        </p:spPr>
        <p:txBody>
          <a:bodyPr wrap="square">
            <a:spAutoFit/>
          </a:bodyPr>
          <a:lstStyle/>
          <a:p>
            <a:r>
              <a:rPr lang="sk-SK" sz="2400" b="1" dirty="0">
                <a:solidFill>
                  <a:schemeClr val="tx2"/>
                </a:solidFill>
                <a:latin typeface="Monotype Corsiva" pitchFamily="66" charset="0"/>
              </a:rPr>
              <a:t>Deň matiek </a:t>
            </a:r>
            <a:endParaRPr lang="sk-SK" sz="2400" b="1" dirty="0" smtClean="0">
              <a:solidFill>
                <a:schemeClr val="tx2"/>
              </a:solidFill>
              <a:latin typeface="Monotype Corsiva" pitchFamily="66" charset="0"/>
            </a:endParaRPr>
          </a:p>
          <a:p>
            <a:r>
              <a:rPr lang="sk-SK" sz="2400" b="1" dirty="0" smtClean="0">
                <a:solidFill>
                  <a:schemeClr val="tx2"/>
                </a:solidFill>
                <a:latin typeface="Monotype Corsiva" pitchFamily="66" charset="0"/>
              </a:rPr>
              <a:t>je </a:t>
            </a:r>
            <a:r>
              <a:rPr lang="sk-SK" sz="2400" b="1" dirty="0">
                <a:solidFill>
                  <a:schemeClr val="tx2"/>
                </a:solidFill>
                <a:latin typeface="Monotype Corsiva" pitchFamily="66" charset="0"/>
              </a:rPr>
              <a:t>deň, </a:t>
            </a:r>
            <a:endParaRPr lang="sk-SK" sz="2400" b="1" dirty="0" smtClean="0">
              <a:solidFill>
                <a:schemeClr val="tx2"/>
              </a:solidFill>
              <a:latin typeface="Monotype Corsiva" pitchFamily="66" charset="0"/>
            </a:endParaRPr>
          </a:p>
          <a:p>
            <a:pPr algn="ctr"/>
            <a:r>
              <a:rPr lang="sk-SK" sz="2400" b="1" dirty="0" smtClean="0">
                <a:solidFill>
                  <a:schemeClr val="tx2"/>
                </a:solidFill>
                <a:latin typeface="Monotype Corsiva" pitchFamily="66" charset="0"/>
              </a:rPr>
              <a:t>kedy </a:t>
            </a:r>
            <a:r>
              <a:rPr lang="sk-SK" sz="2400" b="1" dirty="0">
                <a:solidFill>
                  <a:schemeClr val="tx2"/>
                </a:solidFill>
                <a:latin typeface="Monotype Corsiva" pitchFamily="66" charset="0"/>
              </a:rPr>
              <a:t>sa vzdáva </a:t>
            </a:r>
            <a:r>
              <a:rPr lang="sk-SK" sz="2400" b="1" dirty="0" smtClean="0">
                <a:solidFill>
                  <a:schemeClr val="tx2"/>
                </a:solidFill>
                <a:latin typeface="Monotype Corsiva" pitchFamily="66" charset="0"/>
              </a:rPr>
              <a:t>         úcta</a:t>
            </a:r>
            <a:r>
              <a:rPr lang="sk-SK" sz="2400" b="1" dirty="0">
                <a:solidFill>
                  <a:schemeClr val="tx2"/>
                </a:solidFill>
                <a:latin typeface="Monotype Corsiva" pitchFamily="66" charset="0"/>
              </a:rPr>
              <a:t> matkám a materstvu. Je oslavovaný v rôzne dni na mnohých miestach </a:t>
            </a:r>
            <a:endParaRPr lang="sk-SK" sz="2400" b="1" dirty="0" smtClean="0">
              <a:solidFill>
                <a:schemeClr val="tx2"/>
              </a:solidFill>
              <a:latin typeface="Monotype Corsiva" pitchFamily="66" charset="0"/>
            </a:endParaRPr>
          </a:p>
          <a:p>
            <a:pPr algn="ctr"/>
            <a:r>
              <a:rPr lang="sk-SK" sz="2400" b="1" dirty="0" smtClean="0">
                <a:solidFill>
                  <a:schemeClr val="tx2"/>
                </a:solidFill>
                <a:latin typeface="Monotype Corsiva" pitchFamily="66" charset="0"/>
              </a:rPr>
              <a:t>po </a:t>
            </a:r>
            <a:r>
              <a:rPr lang="sk-SK" sz="2400" b="1" dirty="0">
                <a:solidFill>
                  <a:schemeClr val="tx2"/>
                </a:solidFill>
                <a:latin typeface="Monotype Corsiva" pitchFamily="66" charset="0"/>
              </a:rPr>
              <a:t>celom </a:t>
            </a:r>
            <a:r>
              <a:rPr lang="sk-SK" sz="2400" b="1" dirty="0" smtClean="0">
                <a:solidFill>
                  <a:schemeClr val="tx2"/>
                </a:solidFill>
                <a:latin typeface="Monotype Corsiva" pitchFamily="66" charset="0"/>
              </a:rPr>
              <a:t>svete, </a:t>
            </a:r>
            <a:r>
              <a:rPr lang="sk-SK" sz="2400" b="1" dirty="0">
                <a:solidFill>
                  <a:schemeClr val="tx2"/>
                </a:solidFill>
                <a:latin typeface="Monotype Corsiva" pitchFamily="66" charset="0"/>
              </a:rPr>
              <a:t>vychádza </a:t>
            </a:r>
            <a:endParaRPr lang="sk-SK" sz="2400" b="1" dirty="0" smtClean="0">
              <a:solidFill>
                <a:schemeClr val="tx2"/>
              </a:solidFill>
              <a:latin typeface="Monotype Corsiva" pitchFamily="66" charset="0"/>
            </a:endParaRPr>
          </a:p>
          <a:p>
            <a:pPr algn="ctr"/>
            <a:r>
              <a:rPr lang="sk-SK" sz="2400" b="1" dirty="0" smtClean="0">
                <a:solidFill>
                  <a:schemeClr val="tx2"/>
                </a:solidFill>
                <a:latin typeface="Monotype Corsiva" pitchFamily="66" charset="0"/>
              </a:rPr>
              <a:t>z rôznych tradícií.</a:t>
            </a:r>
            <a:endParaRPr lang="sk-SK" sz="2400" b="1" dirty="0">
              <a:solidFill>
                <a:schemeClr val="tx2"/>
              </a:solidFill>
              <a:latin typeface="Monotype Corsiva" pitchFamily="66" charset="0"/>
            </a:endParaRPr>
          </a:p>
        </p:txBody>
      </p:sp>
      <p:sp>
        <p:nvSpPr>
          <p:cNvPr id="3" name="Obdĺžnik 2"/>
          <p:cNvSpPr/>
          <p:nvPr/>
        </p:nvSpPr>
        <p:spPr>
          <a:xfrm>
            <a:off x="5724128" y="3212976"/>
            <a:ext cx="2808312" cy="2862322"/>
          </a:xfrm>
          <a:prstGeom prst="rect">
            <a:avLst/>
          </a:prstGeom>
        </p:spPr>
        <p:txBody>
          <a:bodyPr wrap="square">
            <a:spAutoFit/>
          </a:bodyPr>
          <a:lstStyle/>
          <a:p>
            <a:pPr algn="r"/>
            <a:r>
              <a:rPr lang="sk-SK" sz="2000" dirty="0">
                <a:latin typeface="Monotype Corsiva" pitchFamily="66" charset="0"/>
              </a:rPr>
              <a:t>Myšlienka </a:t>
            </a:r>
            <a:endParaRPr lang="sk-SK" sz="2000" dirty="0" smtClean="0">
              <a:latin typeface="Monotype Corsiva" pitchFamily="66" charset="0"/>
            </a:endParaRPr>
          </a:p>
          <a:p>
            <a:pPr algn="r"/>
            <a:r>
              <a:rPr lang="sk-SK" sz="2000" dirty="0" smtClean="0">
                <a:latin typeface="Monotype Corsiva" pitchFamily="66" charset="0"/>
              </a:rPr>
              <a:t>medzinárodných </a:t>
            </a:r>
          </a:p>
          <a:p>
            <a:pPr algn="r"/>
            <a:r>
              <a:rPr lang="sk-SK" sz="2000" dirty="0" smtClean="0">
                <a:latin typeface="Monotype Corsiva" pitchFamily="66" charset="0"/>
              </a:rPr>
              <a:t>a pravidelných</a:t>
            </a:r>
          </a:p>
          <a:p>
            <a:pPr algn="r"/>
            <a:r>
              <a:rPr lang="sk-SK" sz="2000" dirty="0" smtClean="0">
                <a:latin typeface="Monotype Corsiva" pitchFamily="66" charset="0"/>
              </a:rPr>
              <a:t> </a:t>
            </a:r>
            <a:r>
              <a:rPr lang="sk-SK" sz="2000" dirty="0">
                <a:latin typeface="Monotype Corsiva" pitchFamily="66" charset="0"/>
              </a:rPr>
              <a:t>osláv tohto </a:t>
            </a:r>
            <a:endParaRPr lang="sk-SK" sz="2000" dirty="0" smtClean="0">
              <a:latin typeface="Monotype Corsiva" pitchFamily="66" charset="0"/>
            </a:endParaRPr>
          </a:p>
          <a:p>
            <a:pPr algn="ctr"/>
            <a:r>
              <a:rPr lang="sk-SK" sz="2000" dirty="0" smtClean="0">
                <a:latin typeface="Monotype Corsiva" pitchFamily="66" charset="0"/>
              </a:rPr>
              <a:t>sviatku vznikla</a:t>
            </a:r>
          </a:p>
          <a:p>
            <a:r>
              <a:rPr lang="sk-SK" sz="2000" dirty="0" smtClean="0">
                <a:latin typeface="Monotype Corsiva" pitchFamily="66" charset="0"/>
              </a:rPr>
              <a:t> </a:t>
            </a:r>
            <a:r>
              <a:rPr lang="sk-SK" sz="2000" dirty="0">
                <a:latin typeface="Monotype Corsiva" pitchFamily="66" charset="0"/>
              </a:rPr>
              <a:t>v roku </a:t>
            </a:r>
            <a:r>
              <a:rPr lang="sk-SK" sz="2000" dirty="0" smtClean="0">
                <a:latin typeface="Monotype Corsiva" pitchFamily="66" charset="0"/>
              </a:rPr>
              <a:t>1907 na </a:t>
            </a:r>
            <a:r>
              <a:rPr lang="sk-SK" sz="2000" dirty="0">
                <a:latin typeface="Monotype Corsiva" pitchFamily="66" charset="0"/>
              </a:rPr>
              <a:t>počesť </a:t>
            </a:r>
            <a:endParaRPr lang="sk-SK" sz="2000" dirty="0" smtClean="0">
              <a:latin typeface="Monotype Corsiva" pitchFamily="66" charset="0"/>
            </a:endParaRPr>
          </a:p>
          <a:p>
            <a:pPr algn="ctr"/>
            <a:r>
              <a:rPr lang="sk-SK" sz="2000" dirty="0" smtClean="0">
                <a:latin typeface="Monotype Corsiva" pitchFamily="66" charset="0"/>
              </a:rPr>
              <a:t>Anny </a:t>
            </a:r>
            <a:r>
              <a:rPr lang="sk-SK" sz="2000" dirty="0" err="1">
                <a:latin typeface="Monotype Corsiva" pitchFamily="66" charset="0"/>
              </a:rPr>
              <a:t>Reeves</a:t>
            </a:r>
            <a:r>
              <a:rPr lang="sk-SK" sz="2000" dirty="0">
                <a:latin typeface="Monotype Corsiva" pitchFamily="66" charset="0"/>
              </a:rPr>
              <a:t> </a:t>
            </a:r>
            <a:r>
              <a:rPr lang="sk-SK" sz="2000" dirty="0" err="1">
                <a:latin typeface="Monotype Corsiva" pitchFamily="66" charset="0"/>
              </a:rPr>
              <a:t>Jarvisovej</a:t>
            </a:r>
            <a:r>
              <a:rPr lang="sk-SK" sz="2000" dirty="0">
                <a:latin typeface="Monotype Corsiva" pitchFamily="66" charset="0"/>
              </a:rPr>
              <a:t>, ktorá bojovala za práva matiek. </a:t>
            </a:r>
          </a:p>
        </p:txBody>
      </p:sp>
      <p:pic>
        <p:nvPicPr>
          <p:cNvPr id="10" name="Picture 8" descr="Pink Love Heart PNG HD Transparent Pink Love Heart HD.PNG Images ..."/>
          <p:cNvPicPr>
            <a:picLocks noChangeAspect="1" noChangeArrowheads="1"/>
          </p:cNvPicPr>
          <p:nvPr/>
        </p:nvPicPr>
        <p:blipFill>
          <a:blip r:embed="rId4" cstate="print"/>
          <a:srcRect/>
          <a:stretch>
            <a:fillRect/>
          </a:stretch>
        </p:blipFill>
        <p:spPr bwMode="auto">
          <a:xfrm rot="17445681">
            <a:off x="125152" y="4323831"/>
            <a:ext cx="2244190" cy="1816968"/>
          </a:xfrm>
          <a:prstGeom prst="rect">
            <a:avLst/>
          </a:prstGeom>
          <a:noFill/>
        </p:spPr>
      </p:pic>
      <p:pic>
        <p:nvPicPr>
          <p:cNvPr id="11" name="Picture 8" descr="Pink Love Heart PNG HD Transparent Pink Love Heart HD.PNG Images ..."/>
          <p:cNvPicPr>
            <a:picLocks noChangeAspect="1" noChangeArrowheads="1"/>
          </p:cNvPicPr>
          <p:nvPr/>
        </p:nvPicPr>
        <p:blipFill>
          <a:blip r:embed="rId5" cstate="print"/>
          <a:srcRect/>
          <a:stretch>
            <a:fillRect/>
          </a:stretch>
        </p:blipFill>
        <p:spPr bwMode="auto">
          <a:xfrm rot="1449664">
            <a:off x="6004262" y="549533"/>
            <a:ext cx="1707466" cy="1382419"/>
          </a:xfrm>
          <a:prstGeom prst="rect">
            <a:avLst/>
          </a:prstGeom>
          <a:noFill/>
        </p:spPr>
      </p:pic>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Obdĺžnik 1"/>
          <p:cNvSpPr/>
          <p:nvPr/>
        </p:nvSpPr>
        <p:spPr>
          <a:xfrm>
            <a:off x="1115616" y="404664"/>
            <a:ext cx="6552728" cy="59093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5400" b="1" cap="none" spc="0" dirty="0" smtClean="0">
                <a:ln w="11430"/>
                <a:solidFill>
                  <a:srgbClr val="FF99FF"/>
                </a:solidFill>
                <a:effectLst>
                  <a:outerShdw blurRad="50800" dist="39000" dir="5460000" algn="tl">
                    <a:srgbClr val="000000">
                      <a:alpha val="38000"/>
                    </a:srgbClr>
                  </a:outerShdw>
                </a:effectLst>
                <a:latin typeface="Monotype Corsiva" pitchFamily="66" charset="0"/>
              </a:rPr>
              <a:t>A preto prekvap svoju mamičku</a:t>
            </a:r>
          </a:p>
          <a:p>
            <a:pPr algn="ctr"/>
            <a:r>
              <a:rPr lang="sk-SK" sz="5400" b="1" dirty="0">
                <a:ln w="11430"/>
                <a:solidFill>
                  <a:srgbClr val="FF99FF"/>
                </a:solidFill>
                <a:effectLst>
                  <a:outerShdw blurRad="50800" dist="39000" dir="5460000" algn="tl">
                    <a:srgbClr val="000000">
                      <a:alpha val="38000"/>
                    </a:srgbClr>
                  </a:outerShdw>
                </a:effectLst>
                <a:latin typeface="Monotype Corsiva" pitchFamily="66" charset="0"/>
              </a:rPr>
              <a:t>d</a:t>
            </a:r>
            <a:r>
              <a:rPr lang="sk-SK" sz="5400" b="1" dirty="0" smtClean="0">
                <a:ln w="11430"/>
                <a:solidFill>
                  <a:srgbClr val="FF99FF"/>
                </a:solidFill>
                <a:effectLst>
                  <a:outerShdw blurRad="50800" dist="39000" dir="5460000" algn="tl">
                    <a:srgbClr val="000000">
                      <a:alpha val="38000"/>
                    </a:srgbClr>
                  </a:outerShdw>
                </a:effectLst>
                <a:latin typeface="Monotype Corsiva" pitchFamily="66" charset="0"/>
              </a:rPr>
              <a:t>arčekom, ktorý sám/a vyrobíš, pretože darovaný vlastnoručne vyrobený darček z lásky poteší najviac.</a:t>
            </a:r>
            <a:endParaRPr lang="sk-SK" sz="5400" b="1" cap="none" spc="0" dirty="0">
              <a:ln w="11430"/>
              <a:solidFill>
                <a:srgbClr val="FF99FF"/>
              </a:solidFill>
              <a:effectLst>
                <a:outerShdw blurRad="50800" dist="39000" dir="5460000" algn="tl">
                  <a:srgbClr val="000000">
                    <a:alpha val="38000"/>
                  </a:srgbClr>
                </a:outerShdw>
              </a:effectLst>
              <a:latin typeface="Monotype Corsiva" pitchFamily="66" charset="0"/>
            </a:endParaRPr>
          </a:p>
        </p:txBody>
      </p:sp>
    </p:spTree>
  </p:cSld>
  <p:clrMapOvr>
    <a:masterClrMapping/>
  </p:clrMapOvr>
  <p:transition>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9220" name="Picture 4" descr="paper scrap greeting cards- perfect craft for kids to make for Mother's Day!"/>
          <p:cNvPicPr>
            <a:picLocks noChangeAspect="1" noChangeArrowheads="1"/>
          </p:cNvPicPr>
          <p:nvPr/>
        </p:nvPicPr>
        <p:blipFill>
          <a:blip r:embed="rId2" cstate="print"/>
          <a:srcRect t="4933" r="1393" b="6596"/>
          <a:stretch>
            <a:fillRect/>
          </a:stretch>
        </p:blipFill>
        <p:spPr bwMode="auto">
          <a:xfrm>
            <a:off x="179512" y="980728"/>
            <a:ext cx="2705821" cy="3645024"/>
          </a:xfrm>
          <a:prstGeom prst="rect">
            <a:avLst/>
          </a:prstGeom>
          <a:noFill/>
        </p:spPr>
      </p:pic>
      <p:pic>
        <p:nvPicPr>
          <p:cNvPr id="9222" name="Picture 6" descr="http://1.bp.blogspot.com/-XkrDgcOSfug/VbAU-ud0C8I/AAAAAAAAAOw/FpiDAXbeiTs/s1600/2a.jpg"/>
          <p:cNvPicPr>
            <a:picLocks noChangeAspect="1" noChangeArrowheads="1"/>
          </p:cNvPicPr>
          <p:nvPr/>
        </p:nvPicPr>
        <p:blipFill>
          <a:blip r:embed="rId3" cstate="print"/>
          <a:srcRect/>
          <a:stretch>
            <a:fillRect/>
          </a:stretch>
        </p:blipFill>
        <p:spPr bwMode="auto">
          <a:xfrm>
            <a:off x="251520" y="4941168"/>
            <a:ext cx="2342238" cy="1556124"/>
          </a:xfrm>
          <a:prstGeom prst="rect">
            <a:avLst/>
          </a:prstGeom>
          <a:noFill/>
        </p:spPr>
      </p:pic>
      <p:pic>
        <p:nvPicPr>
          <p:cNvPr id="9224" name="Picture 8" descr="http://2.bp.blogspot.com/-A9oNBIDom6Y/VbAYsa6T4WI/AAAAAAAAAPE/5BWkdAK7fr0/s1600/4.jpg"/>
          <p:cNvPicPr>
            <a:picLocks noChangeAspect="1" noChangeArrowheads="1"/>
          </p:cNvPicPr>
          <p:nvPr/>
        </p:nvPicPr>
        <p:blipFill>
          <a:blip r:embed="rId4" cstate="print"/>
          <a:srcRect l="24306" t="-4284"/>
          <a:stretch>
            <a:fillRect/>
          </a:stretch>
        </p:blipFill>
        <p:spPr bwMode="auto">
          <a:xfrm>
            <a:off x="2771800" y="4869160"/>
            <a:ext cx="1907704" cy="1752720"/>
          </a:xfrm>
          <a:prstGeom prst="rect">
            <a:avLst/>
          </a:prstGeom>
          <a:noFill/>
        </p:spPr>
      </p:pic>
      <p:pic>
        <p:nvPicPr>
          <p:cNvPr id="9226" name="Picture 10" descr="http://2.bp.blogspot.com/-Xz6F4YlaomA/VbAZyDoPKiI/AAAAAAAAAPY/5KYEKdotHEQ/s1600/6.jpg"/>
          <p:cNvPicPr>
            <a:picLocks noChangeAspect="1" noChangeArrowheads="1"/>
          </p:cNvPicPr>
          <p:nvPr/>
        </p:nvPicPr>
        <p:blipFill>
          <a:blip r:embed="rId5" cstate="print"/>
          <a:srcRect t="38810" r="-604"/>
          <a:stretch>
            <a:fillRect/>
          </a:stretch>
        </p:blipFill>
        <p:spPr bwMode="auto">
          <a:xfrm>
            <a:off x="4932040" y="5013176"/>
            <a:ext cx="1760319" cy="1611560"/>
          </a:xfrm>
          <a:prstGeom prst="rect">
            <a:avLst/>
          </a:prstGeom>
          <a:noFill/>
        </p:spPr>
      </p:pic>
      <p:pic>
        <p:nvPicPr>
          <p:cNvPr id="9230" name="Picture 14" descr="http://1.bp.blogspot.com/-FxG2ADYVzVI/VbAA5GMh_YI/AAAAAAAAAOI/wh90Y0igeGo/s1600/18.jpg"/>
          <p:cNvPicPr>
            <a:picLocks noChangeAspect="1" noChangeArrowheads="1"/>
          </p:cNvPicPr>
          <p:nvPr/>
        </p:nvPicPr>
        <p:blipFill>
          <a:blip r:embed="rId6" cstate="print"/>
          <a:srcRect l="13889" r="11111"/>
          <a:stretch>
            <a:fillRect/>
          </a:stretch>
        </p:blipFill>
        <p:spPr bwMode="auto">
          <a:xfrm>
            <a:off x="6948264" y="4869160"/>
            <a:ext cx="1944216" cy="1720631"/>
          </a:xfrm>
          <a:prstGeom prst="rect">
            <a:avLst/>
          </a:prstGeom>
          <a:noFill/>
        </p:spPr>
      </p:pic>
      <p:sp>
        <p:nvSpPr>
          <p:cNvPr id="9" name="Obdĺžnik 8"/>
          <p:cNvSpPr/>
          <p:nvPr/>
        </p:nvSpPr>
        <p:spPr>
          <a:xfrm>
            <a:off x="323528" y="260648"/>
            <a:ext cx="810350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3600" b="1" cap="none" spc="0" dirty="0" smtClean="0">
                <a:ln w="11430"/>
                <a:solidFill>
                  <a:srgbClr val="FF99FF"/>
                </a:solidFill>
                <a:effectLst>
                  <a:outerShdw blurRad="50800" dist="39000" dir="5460000" algn="tl">
                    <a:srgbClr val="000000">
                      <a:alpha val="38000"/>
                    </a:srgbClr>
                  </a:outerShdw>
                </a:effectLst>
                <a:latin typeface="Monotype Corsiva" pitchFamily="66" charset="0"/>
              </a:rPr>
              <a:t>Môžeš si vyrobiť kvetinový obraz alebo pozdrav:</a:t>
            </a:r>
            <a:endParaRPr lang="sk-SK" sz="3600" b="1" cap="none" spc="0" dirty="0">
              <a:ln w="11430"/>
              <a:solidFill>
                <a:srgbClr val="FF99FF"/>
              </a:solidFill>
              <a:effectLst>
                <a:outerShdw blurRad="50800" dist="39000" dir="5460000" algn="tl">
                  <a:srgbClr val="000000">
                    <a:alpha val="38000"/>
                  </a:srgbClr>
                </a:outerShdw>
              </a:effectLst>
              <a:latin typeface="Monotype Corsiva" pitchFamily="66" charset="0"/>
            </a:endParaRPr>
          </a:p>
        </p:txBody>
      </p:sp>
      <p:sp>
        <p:nvSpPr>
          <p:cNvPr id="10" name="Obdĺžnik 9"/>
          <p:cNvSpPr/>
          <p:nvPr/>
        </p:nvSpPr>
        <p:spPr>
          <a:xfrm>
            <a:off x="3059832" y="1196752"/>
            <a:ext cx="5760640" cy="329320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Postup:</a:t>
            </a:r>
          </a:p>
          <a:p>
            <a:r>
              <a:rPr lang="sk-SK" sz="2000" b="1" cap="none" spc="0" dirty="0" smtClean="0">
                <a:ln w="11430"/>
                <a:effectLst>
                  <a:outerShdw blurRad="50800" dist="39000" dir="5460000" algn="tl">
                    <a:srgbClr val="000000">
                      <a:alpha val="38000"/>
                    </a:srgbClr>
                  </a:outerShdw>
                </a:effectLst>
                <a:latin typeface="Monotype Corsiva" pitchFamily="66" charset="0"/>
              </a:rPr>
              <a:t>1.Na farebný papier si  čiernou </a:t>
            </a:r>
            <a:r>
              <a:rPr lang="sk-SK" sz="2000" b="1" cap="none" spc="0" dirty="0" err="1" smtClean="0">
                <a:ln w="11430"/>
                <a:effectLst>
                  <a:outerShdw blurRad="50800" dist="39000" dir="5460000" algn="tl">
                    <a:srgbClr val="000000">
                      <a:alpha val="38000"/>
                    </a:srgbClr>
                  </a:outerShdw>
                </a:effectLst>
                <a:latin typeface="Monotype Corsiva" pitchFamily="66" charset="0"/>
              </a:rPr>
              <a:t>fixou</a:t>
            </a:r>
            <a:r>
              <a:rPr lang="sk-SK" sz="2000" b="1" cap="none" spc="0" dirty="0" smtClean="0">
                <a:ln w="11430"/>
                <a:effectLst>
                  <a:outerShdw blurRad="50800" dist="39000" dir="5460000" algn="tl">
                    <a:srgbClr val="000000">
                      <a:alpha val="38000"/>
                    </a:srgbClr>
                  </a:outerShdw>
                </a:effectLst>
                <a:latin typeface="Monotype Corsiva" pitchFamily="66" charset="0"/>
              </a:rPr>
              <a:t> nakreslíš rôzne kvietky.</a:t>
            </a:r>
          </a:p>
          <a:p>
            <a:r>
              <a:rPr lang="sk-SK" sz="2000" b="1" dirty="0" smtClean="0">
                <a:ln w="11430"/>
                <a:effectLst>
                  <a:outerShdw blurRad="50800" dist="39000" dir="5460000" algn="tl">
                    <a:srgbClr val="000000">
                      <a:alpha val="38000"/>
                    </a:srgbClr>
                  </a:outerShdw>
                </a:effectLst>
                <a:latin typeface="Monotype Corsiva" pitchFamily="66" charset="0"/>
              </a:rPr>
              <a:t>2.Vystrihneš ich.</a:t>
            </a:r>
          </a:p>
          <a:p>
            <a:r>
              <a:rPr lang="sk-SK" sz="2000" b="1" cap="none" spc="0" dirty="0" smtClean="0">
                <a:ln w="11430"/>
                <a:effectLst>
                  <a:outerShdw blurRad="50800" dist="39000" dir="5460000" algn="tl">
                    <a:srgbClr val="000000">
                      <a:alpha val="38000"/>
                    </a:srgbClr>
                  </a:outerShdw>
                </a:effectLst>
                <a:latin typeface="Monotype Corsiva" pitchFamily="66" charset="0"/>
              </a:rPr>
              <a:t>3.Na druhú stranu nalepíš  malý štvorček obojstrannej pásky.</a:t>
            </a:r>
          </a:p>
          <a:p>
            <a:r>
              <a:rPr lang="sk-SK" sz="2000" b="1" dirty="0" smtClean="0">
                <a:ln w="11430"/>
                <a:effectLst>
                  <a:outerShdw blurRad="50800" dist="39000" dir="5460000" algn="tl">
                    <a:srgbClr val="000000">
                      <a:alpha val="38000"/>
                    </a:srgbClr>
                  </a:outerShdw>
                </a:effectLst>
                <a:latin typeface="Monotype Corsiva" pitchFamily="66" charset="0"/>
              </a:rPr>
              <a:t>4. Ak nemáš pásku, daj na druhú stranu lepidlo do stredu kvietku a nalep.</a:t>
            </a:r>
          </a:p>
          <a:p>
            <a:r>
              <a:rPr lang="sk-SK" sz="2000" b="1" cap="none" spc="0" dirty="0" smtClean="0">
                <a:ln w="11430"/>
                <a:effectLst>
                  <a:outerShdw blurRad="50800" dist="39000" dir="5460000" algn="tl">
                    <a:srgbClr val="000000">
                      <a:alpha val="38000"/>
                    </a:srgbClr>
                  </a:outerShdw>
                </a:effectLst>
                <a:latin typeface="Monotype Corsiva" pitchFamily="66" charset="0"/>
              </a:rPr>
              <a:t>5.Ak chceš obraz lep na A4 papier, ak chceš pozdrav ,prehni ho na pol.</a:t>
            </a:r>
          </a:p>
          <a:p>
            <a:r>
              <a:rPr lang="sk-SK" sz="2000" b="1" dirty="0" smtClean="0">
                <a:ln w="11430"/>
                <a:effectLst>
                  <a:outerShdw blurRad="50800" dist="39000" dir="5460000" algn="tl">
                    <a:srgbClr val="000000">
                      <a:alpha val="38000"/>
                    </a:srgbClr>
                  </a:outerShdw>
                </a:effectLst>
                <a:latin typeface="Monotype Corsiva" pitchFamily="66" charset="0"/>
              </a:rPr>
              <a:t>6. </a:t>
            </a:r>
            <a:r>
              <a:rPr lang="sk-SK" sz="2000" b="1" dirty="0" err="1" smtClean="0">
                <a:ln w="11430"/>
                <a:effectLst>
                  <a:outerShdw blurRad="50800" dist="39000" dir="5460000" algn="tl">
                    <a:srgbClr val="000000">
                      <a:alpha val="38000"/>
                    </a:srgbClr>
                  </a:outerShdw>
                </a:effectLst>
                <a:latin typeface="Monotype Corsiva" pitchFamily="66" charset="0"/>
              </a:rPr>
              <a:t>Fixou</a:t>
            </a:r>
            <a:r>
              <a:rPr lang="sk-SK" sz="2000" b="1" dirty="0" smtClean="0">
                <a:ln w="11430"/>
                <a:effectLst>
                  <a:outerShdw blurRad="50800" dist="39000" dir="5460000" algn="tl">
                    <a:srgbClr val="000000">
                      <a:alpha val="38000"/>
                    </a:srgbClr>
                  </a:outerShdw>
                </a:effectLst>
                <a:latin typeface="Monotype Corsiva" pitchFamily="66" charset="0"/>
              </a:rPr>
              <a:t> </a:t>
            </a:r>
            <a:r>
              <a:rPr lang="sk-SK" sz="2000" b="1" dirty="0" err="1" smtClean="0">
                <a:ln w="11430"/>
                <a:effectLst>
                  <a:outerShdw blurRad="50800" dist="39000" dir="5460000" algn="tl">
                    <a:srgbClr val="000000">
                      <a:alpha val="38000"/>
                    </a:srgbClr>
                  </a:outerShdw>
                </a:effectLst>
                <a:latin typeface="Monotype Corsiva" pitchFamily="66" charset="0"/>
              </a:rPr>
              <a:t>podokresľuj</a:t>
            </a:r>
            <a:r>
              <a:rPr lang="sk-SK" sz="2000" b="1" dirty="0" smtClean="0">
                <a:ln w="11430"/>
                <a:effectLst>
                  <a:outerShdw blurRad="50800" dist="39000" dir="5460000" algn="tl">
                    <a:srgbClr val="000000">
                      <a:alpha val="38000"/>
                    </a:srgbClr>
                  </a:outerShdw>
                </a:effectLst>
                <a:latin typeface="Monotype Corsiva" pitchFamily="66" charset="0"/>
              </a:rPr>
              <a:t> stonky a lístky.</a:t>
            </a:r>
          </a:p>
          <a:p>
            <a:r>
              <a:rPr lang="sk-SK" sz="2000" b="1" cap="none" spc="0" dirty="0" smtClean="0">
                <a:ln w="11430"/>
                <a:effectLst>
                  <a:outerShdw blurRad="50800" dist="39000" dir="5460000" algn="tl">
                    <a:srgbClr val="000000">
                      <a:alpha val="38000"/>
                    </a:srgbClr>
                  </a:outerShdw>
                </a:effectLst>
                <a:latin typeface="Monotype Corsiva" pitchFamily="66" charset="0"/>
              </a:rPr>
              <a:t>7. Do pozdravu napíš venovanie, alebo básničku.</a:t>
            </a:r>
            <a:endParaRPr lang="sk-SK" sz="2000" b="1" cap="none" spc="0" dirty="0">
              <a:ln w="11430"/>
              <a:effectLst>
                <a:outerShdw blurRad="50800" dist="39000" dir="5460000" algn="tl">
                  <a:srgbClr val="000000">
                    <a:alpha val="38000"/>
                  </a:srgbClr>
                </a:outerShdw>
              </a:effectLst>
              <a:latin typeface="Monotype Corsiva" pitchFamily="66" charset="0"/>
            </a:endParaRPr>
          </a:p>
        </p:txBody>
      </p:sp>
    </p:spTree>
  </p:cSld>
  <p:clrMapOvr>
    <a:masterClrMapping/>
  </p:clrMapOvr>
  <p:transition>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4578" name="Picture 2" descr="Some Valentine art... Link doesn't work for tutorial.  Looks like paint and tiles, but could do with paper and glue or sharpie for border and watercolor, chalk, or pastel for coloring."/>
          <p:cNvPicPr>
            <a:picLocks noChangeAspect="1" noChangeArrowheads="1"/>
          </p:cNvPicPr>
          <p:nvPr/>
        </p:nvPicPr>
        <p:blipFill>
          <a:blip r:embed="rId2" cstate="print"/>
          <a:srcRect t="25021" r="-3212" b="21363"/>
          <a:stretch>
            <a:fillRect/>
          </a:stretch>
        </p:blipFill>
        <p:spPr bwMode="auto">
          <a:xfrm>
            <a:off x="1763688" y="1700808"/>
            <a:ext cx="5544616" cy="2160240"/>
          </a:xfrm>
          <a:prstGeom prst="rect">
            <a:avLst/>
          </a:prstGeom>
          <a:noFill/>
        </p:spPr>
      </p:pic>
      <p:sp>
        <p:nvSpPr>
          <p:cNvPr id="3" name="Obdĺžnik 2"/>
          <p:cNvSpPr/>
          <p:nvPr/>
        </p:nvSpPr>
        <p:spPr>
          <a:xfrm>
            <a:off x="611560" y="260648"/>
            <a:ext cx="8063915"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4400" b="1" dirty="0" smtClean="0">
                <a:ln w="11430"/>
                <a:solidFill>
                  <a:srgbClr val="FF99FF"/>
                </a:solidFill>
                <a:effectLst>
                  <a:outerShdw blurRad="50800" dist="39000" dir="5460000" algn="tl">
                    <a:srgbClr val="000000">
                      <a:alpha val="38000"/>
                    </a:srgbClr>
                  </a:outerShdw>
                </a:effectLst>
                <a:latin typeface="Monotype Corsiva" pitchFamily="66" charset="0"/>
              </a:rPr>
              <a:t>Ak má mamička rada moderné obrázky, môžeš jej vyrobiť sériu obrázkov:</a:t>
            </a:r>
            <a:endParaRPr lang="sk-SK" sz="4400" b="1" cap="none" spc="0" dirty="0">
              <a:ln w="11430"/>
              <a:solidFill>
                <a:srgbClr val="FF99FF"/>
              </a:solidFill>
              <a:effectLst>
                <a:outerShdw blurRad="50800" dist="39000" dir="5460000" algn="tl">
                  <a:srgbClr val="000000">
                    <a:alpha val="38000"/>
                  </a:srgbClr>
                </a:outerShdw>
              </a:effectLst>
              <a:latin typeface="Monotype Corsiva" pitchFamily="66" charset="0"/>
            </a:endParaRPr>
          </a:p>
        </p:txBody>
      </p:sp>
      <p:sp>
        <p:nvSpPr>
          <p:cNvPr id="4" name="Obdĺžnik 3"/>
          <p:cNvSpPr/>
          <p:nvPr/>
        </p:nvSpPr>
        <p:spPr>
          <a:xfrm>
            <a:off x="539552" y="4005064"/>
            <a:ext cx="8380312"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sk-SK"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Postup:</a:t>
            </a:r>
          </a:p>
          <a:p>
            <a:r>
              <a:rPr lang="sk-SK" sz="2400" b="1" dirty="0" smtClean="0">
                <a:ln w="11430"/>
                <a:effectLst>
                  <a:outerShdw blurRad="50800" dist="39000" dir="5460000" algn="tl">
                    <a:srgbClr val="000000">
                      <a:alpha val="38000"/>
                    </a:srgbClr>
                  </a:outerShdw>
                </a:effectLst>
                <a:latin typeface="Monotype Corsiva" pitchFamily="66" charset="0"/>
              </a:rPr>
              <a:t>1.Vystrihni 3 štvorce.</a:t>
            </a:r>
          </a:p>
          <a:p>
            <a:r>
              <a:rPr lang="sk-SK" sz="2400" b="1" cap="none" spc="0" dirty="0" smtClean="0">
                <a:ln w="11430"/>
                <a:effectLst>
                  <a:outerShdw blurRad="50800" dist="39000" dir="5460000" algn="tl">
                    <a:srgbClr val="000000">
                      <a:alpha val="38000"/>
                    </a:srgbClr>
                  </a:outerShdw>
                </a:effectLst>
                <a:latin typeface="Monotype Corsiva" pitchFamily="66" charset="0"/>
              </a:rPr>
              <a:t>2. Nakresli srdce.</a:t>
            </a:r>
          </a:p>
          <a:p>
            <a:r>
              <a:rPr lang="sk-SK" sz="2400" b="1" dirty="0" smtClean="0">
                <a:ln w="11430"/>
                <a:effectLst>
                  <a:outerShdw blurRad="50800" dist="39000" dir="5460000" algn="tl">
                    <a:srgbClr val="000000">
                      <a:alpha val="38000"/>
                    </a:srgbClr>
                  </a:outerShdw>
                </a:effectLst>
                <a:latin typeface="Monotype Corsiva" pitchFamily="66" charset="0"/>
              </a:rPr>
              <a:t>3. Urob čiary, rozdeľ obrázok čiarami, voľnou rukou.</a:t>
            </a:r>
          </a:p>
          <a:p>
            <a:r>
              <a:rPr lang="sk-SK" sz="2400" b="1" cap="none" spc="0" dirty="0" smtClean="0">
                <a:ln w="11430"/>
                <a:effectLst>
                  <a:outerShdw blurRad="50800" dist="39000" dir="5460000" algn="tl">
                    <a:srgbClr val="000000">
                      <a:alpha val="38000"/>
                    </a:srgbClr>
                  </a:outerShdw>
                </a:effectLst>
                <a:latin typeface="Monotype Corsiva" pitchFamily="66" charset="0"/>
              </a:rPr>
              <a:t>4.Vyfarbi </a:t>
            </a:r>
            <a:r>
              <a:rPr lang="sk-SK" sz="2400" b="1" cap="none" spc="0" dirty="0" err="1" smtClean="0">
                <a:ln w="11430"/>
                <a:effectLst>
                  <a:outerShdw blurRad="50800" dist="39000" dir="5460000" algn="tl">
                    <a:srgbClr val="000000">
                      <a:alpha val="38000"/>
                    </a:srgbClr>
                  </a:outerShdw>
                </a:effectLst>
                <a:latin typeface="Monotype Corsiva" pitchFamily="66" charset="0"/>
              </a:rPr>
              <a:t>srdce.Vyber</a:t>
            </a:r>
            <a:r>
              <a:rPr lang="sk-SK" sz="2400" b="1" cap="none" spc="0" dirty="0" smtClean="0">
                <a:ln w="11430"/>
                <a:effectLst>
                  <a:outerShdw blurRad="50800" dist="39000" dir="5460000" algn="tl">
                    <a:srgbClr val="000000">
                      <a:alpha val="38000"/>
                    </a:srgbClr>
                  </a:outerShdw>
                </a:effectLst>
                <a:latin typeface="Monotype Corsiva" pitchFamily="66" charset="0"/>
              </a:rPr>
              <a:t> si dve podobné </a:t>
            </a:r>
            <a:r>
              <a:rPr lang="sk-SK" sz="2400" b="1" cap="none" spc="0" dirty="0" err="1" smtClean="0">
                <a:ln w="11430"/>
                <a:effectLst>
                  <a:outerShdw blurRad="50800" dist="39000" dir="5460000" algn="tl">
                    <a:srgbClr val="000000">
                      <a:alpha val="38000"/>
                    </a:srgbClr>
                  </a:outerShdw>
                </a:effectLst>
                <a:latin typeface="Monotype Corsiva" pitchFamily="66" charset="0"/>
              </a:rPr>
              <a:t>farby.Napr.červenú</a:t>
            </a:r>
            <a:r>
              <a:rPr lang="sk-SK" sz="2400" b="1" cap="none" spc="0" dirty="0" smtClean="0">
                <a:ln w="11430"/>
                <a:effectLst>
                  <a:outerShdw blurRad="50800" dist="39000" dir="5460000" algn="tl">
                    <a:srgbClr val="000000">
                      <a:alpha val="38000"/>
                    </a:srgbClr>
                  </a:outerShdw>
                </a:effectLst>
                <a:latin typeface="Monotype Corsiva" pitchFamily="66" charset="0"/>
              </a:rPr>
              <a:t> a ružovú.</a:t>
            </a:r>
          </a:p>
          <a:p>
            <a:r>
              <a:rPr lang="sk-SK" sz="2400" b="1" dirty="0" smtClean="0">
                <a:ln w="11430"/>
                <a:effectLst>
                  <a:outerShdw blurRad="50800" dist="39000" dir="5460000" algn="tl">
                    <a:srgbClr val="000000">
                      <a:alpha val="38000"/>
                    </a:srgbClr>
                  </a:outerShdw>
                </a:effectLst>
                <a:latin typeface="Monotype Corsiva" pitchFamily="66" charset="0"/>
              </a:rPr>
              <a:t>5.Štvorčeky pozadia vymaľuj na striedačku dvomi kontrastnými farbami.</a:t>
            </a:r>
            <a:endParaRPr lang="sk-SK" sz="2400" b="1" cap="none" spc="0" dirty="0">
              <a:ln w="11430"/>
              <a:effectLst>
                <a:outerShdw blurRad="50800" dist="39000" dir="5460000" algn="tl">
                  <a:srgbClr val="000000">
                    <a:alpha val="38000"/>
                  </a:srgbClr>
                </a:outerShdw>
              </a:effectLst>
              <a:latin typeface="Monotype Corsiva" pitchFamily="66" charset="0"/>
            </a:endParaRPr>
          </a:p>
        </p:txBody>
      </p:sp>
    </p:spTree>
  </p:cSld>
  <p:clrMapOvr>
    <a:masterClrMapping/>
  </p:clrMapOvr>
  <p:transition>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26626" name="Picture 2" descr=" "/>
          <p:cNvPicPr>
            <a:picLocks noChangeAspect="1" noChangeArrowheads="1"/>
          </p:cNvPicPr>
          <p:nvPr/>
        </p:nvPicPr>
        <p:blipFill>
          <a:blip r:embed="rId2" cstate="print"/>
          <a:srcRect/>
          <a:stretch>
            <a:fillRect/>
          </a:stretch>
        </p:blipFill>
        <p:spPr bwMode="auto">
          <a:xfrm>
            <a:off x="4932040" y="1340768"/>
            <a:ext cx="3960440" cy="5114104"/>
          </a:xfrm>
          <a:prstGeom prst="rect">
            <a:avLst/>
          </a:prstGeom>
          <a:noFill/>
        </p:spPr>
      </p:pic>
      <p:sp>
        <p:nvSpPr>
          <p:cNvPr id="3" name="Obdĺžnik 2"/>
          <p:cNvSpPr/>
          <p:nvPr/>
        </p:nvSpPr>
        <p:spPr>
          <a:xfrm>
            <a:off x="611560" y="332656"/>
            <a:ext cx="68916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k-SK" sz="5400" b="1" dirty="0" smtClean="0">
                <a:ln w="11430"/>
                <a:solidFill>
                  <a:srgbClr val="FF99FF"/>
                </a:solidFill>
                <a:effectLst>
                  <a:outerShdw blurRad="50800" dist="39000" dir="5460000" algn="tl">
                    <a:srgbClr val="000000">
                      <a:alpha val="38000"/>
                    </a:srgbClr>
                  </a:outerShdw>
                </a:effectLst>
                <a:latin typeface="Monotype Corsiva" pitchFamily="66" charset="0"/>
              </a:rPr>
              <a:t>A ešte dva tipy na srdiečka:</a:t>
            </a:r>
            <a:endParaRPr lang="sk-SK" sz="5400" b="1" cap="none" spc="0" dirty="0">
              <a:ln w="11430"/>
              <a:solidFill>
                <a:srgbClr val="FF99FF"/>
              </a:solidFill>
              <a:effectLst>
                <a:outerShdw blurRad="50800" dist="39000" dir="5460000" algn="tl">
                  <a:srgbClr val="000000">
                    <a:alpha val="38000"/>
                  </a:srgbClr>
                </a:outerShdw>
              </a:effectLst>
              <a:latin typeface="Monotype Corsiva" pitchFamily="66" charset="0"/>
            </a:endParaRPr>
          </a:p>
        </p:txBody>
      </p:sp>
      <p:sp>
        <p:nvSpPr>
          <p:cNvPr id="4" name="Obdĺžnik 3"/>
          <p:cNvSpPr/>
          <p:nvPr/>
        </p:nvSpPr>
        <p:spPr>
          <a:xfrm>
            <a:off x="179512" y="1340768"/>
            <a:ext cx="4464496" cy="452431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sk-SK"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onotype Corsiva" pitchFamily="66" charset="0"/>
              </a:rPr>
              <a:t>Postup:</a:t>
            </a:r>
          </a:p>
          <a:p>
            <a:pPr marL="914400" indent="-914400"/>
            <a:r>
              <a:rPr lang="sk-SK" sz="2400" b="1" cap="none" spc="0" dirty="0" smtClean="0">
                <a:ln w="11430"/>
                <a:effectLst>
                  <a:outerShdw blurRad="50800" dist="39000" dir="5460000" algn="tl">
                    <a:srgbClr val="000000">
                      <a:alpha val="38000"/>
                    </a:srgbClr>
                  </a:outerShdw>
                </a:effectLst>
                <a:latin typeface="Monotype Corsiva" pitchFamily="66" charset="0"/>
              </a:rPr>
              <a:t>1.Nakresli srdce čiernou hrubou fixkou.</a:t>
            </a:r>
          </a:p>
          <a:p>
            <a:pPr marL="914400" indent="-914400"/>
            <a:r>
              <a:rPr lang="sk-SK" sz="2400" b="1" dirty="0" smtClean="0">
                <a:ln w="11430"/>
                <a:effectLst>
                  <a:outerShdw blurRad="50800" dist="39000" dir="5460000" algn="tl">
                    <a:srgbClr val="000000">
                      <a:alpha val="38000"/>
                    </a:srgbClr>
                  </a:outerShdw>
                </a:effectLst>
                <a:latin typeface="Monotype Corsiva" pitchFamily="66" charset="0"/>
              </a:rPr>
              <a:t>2 .Nakresli do neho kruhy.</a:t>
            </a:r>
          </a:p>
          <a:p>
            <a:pPr marL="914400" indent="-914400"/>
            <a:r>
              <a:rPr lang="sk-SK" sz="2400" b="1" dirty="0" smtClean="0">
                <a:ln w="11430"/>
                <a:effectLst>
                  <a:outerShdw blurRad="50800" dist="39000" dir="5460000" algn="tl">
                    <a:srgbClr val="000000">
                      <a:alpha val="38000"/>
                    </a:srgbClr>
                  </a:outerShdw>
                </a:effectLst>
                <a:latin typeface="Monotype Corsiva" pitchFamily="66" charset="0"/>
              </a:rPr>
              <a:t>3.Vyfarbi ich podľa vlastnej fantázie</a:t>
            </a:r>
          </a:p>
          <a:p>
            <a:pPr marL="914400" indent="-914400"/>
            <a:r>
              <a:rPr lang="sk-SK" sz="2400" b="1" dirty="0" smtClean="0">
                <a:ln w="11430"/>
                <a:effectLst>
                  <a:outerShdw blurRad="50800" dist="39000" dir="5460000" algn="tl">
                    <a:srgbClr val="000000">
                      <a:alpha val="38000"/>
                    </a:srgbClr>
                  </a:outerShdw>
                </a:effectLst>
                <a:latin typeface="Monotype Corsiva" pitchFamily="66" charset="0"/>
              </a:rPr>
              <a:t>fixkami, alebo </a:t>
            </a:r>
            <a:r>
              <a:rPr lang="sk-SK" sz="2400" b="1" dirty="0" err="1" smtClean="0">
                <a:ln w="11430"/>
                <a:effectLst>
                  <a:outerShdw blurRad="50800" dist="39000" dir="5460000" algn="tl">
                    <a:srgbClr val="000000">
                      <a:alpha val="38000"/>
                    </a:srgbClr>
                  </a:outerShdw>
                </a:effectLst>
                <a:latin typeface="Monotype Corsiva" pitchFamily="66" charset="0"/>
              </a:rPr>
              <a:t>voskovkami</a:t>
            </a:r>
            <a:r>
              <a:rPr lang="sk-SK" sz="2400" b="1" dirty="0" smtClean="0">
                <a:ln w="11430"/>
                <a:effectLst>
                  <a:outerShdw blurRad="50800" dist="39000" dir="5460000" algn="tl">
                    <a:srgbClr val="000000">
                      <a:alpha val="38000"/>
                    </a:srgbClr>
                  </a:outerShdw>
                </a:effectLst>
                <a:latin typeface="Monotype Corsiva" pitchFamily="66" charset="0"/>
              </a:rPr>
              <a:t>.</a:t>
            </a:r>
          </a:p>
          <a:p>
            <a:pPr marL="914400" indent="-914400"/>
            <a:r>
              <a:rPr lang="sk-SK" sz="2400" b="1" dirty="0" smtClean="0">
                <a:ln w="11430"/>
                <a:effectLst>
                  <a:outerShdw blurRad="50800" dist="39000" dir="5460000" algn="tl">
                    <a:srgbClr val="000000">
                      <a:alpha val="38000"/>
                    </a:srgbClr>
                  </a:outerShdw>
                </a:effectLst>
                <a:latin typeface="Monotype Corsiva" pitchFamily="66" charset="0"/>
              </a:rPr>
              <a:t>4.Vystrihni srdce a nalep na štvorec.</a:t>
            </a:r>
          </a:p>
          <a:p>
            <a:pPr marL="914400" indent="-914400"/>
            <a:r>
              <a:rPr lang="sk-SK" sz="2400" b="1" dirty="0" smtClean="0">
                <a:ln w="11430"/>
                <a:effectLst>
                  <a:outerShdw blurRad="50800" dist="39000" dir="5460000" algn="tl">
                    <a:srgbClr val="000000">
                      <a:alpha val="38000"/>
                    </a:srgbClr>
                  </a:outerShdw>
                </a:effectLst>
                <a:latin typeface="Monotype Corsiva" pitchFamily="66" charset="0"/>
              </a:rPr>
              <a:t>5.Nastrihaj si čierne pásiky hrúbky</a:t>
            </a:r>
          </a:p>
          <a:p>
            <a:pPr marL="914400" indent="-914400"/>
            <a:r>
              <a:rPr lang="sk-SK" sz="2400" b="1" dirty="0" smtClean="0">
                <a:ln w="11430"/>
                <a:effectLst>
                  <a:outerShdw blurRad="50800" dist="39000" dir="5460000" algn="tl">
                    <a:srgbClr val="000000">
                      <a:alpha val="38000"/>
                    </a:srgbClr>
                  </a:outerShdw>
                </a:effectLst>
                <a:latin typeface="Monotype Corsiva" pitchFamily="66" charset="0"/>
              </a:rPr>
              <a:t>asi 1 cm.</a:t>
            </a:r>
          </a:p>
          <a:p>
            <a:pPr marL="914400" indent="-914400"/>
            <a:r>
              <a:rPr lang="sk-SK" sz="2400" b="1" dirty="0" smtClean="0">
                <a:ln w="11430"/>
                <a:effectLst>
                  <a:outerShdw blurRad="50800" dist="39000" dir="5460000" algn="tl">
                    <a:srgbClr val="000000">
                      <a:alpha val="38000"/>
                    </a:srgbClr>
                  </a:outerShdw>
                </a:effectLst>
                <a:latin typeface="Monotype Corsiva" pitchFamily="66" charset="0"/>
              </a:rPr>
              <a:t>6.Nalep ich na okraj.</a:t>
            </a:r>
          </a:p>
          <a:p>
            <a:pPr marL="914400" indent="-914400"/>
            <a:r>
              <a:rPr lang="sk-SK" sz="2400" b="1" dirty="0" smtClean="0">
                <a:ln w="11430"/>
                <a:effectLst>
                  <a:outerShdw blurRad="50800" dist="39000" dir="5460000" algn="tl">
                    <a:srgbClr val="000000">
                      <a:alpha val="38000"/>
                    </a:srgbClr>
                  </a:outerShdw>
                </a:effectLst>
                <a:latin typeface="Monotype Corsiva" pitchFamily="66" charset="0"/>
              </a:rPr>
              <a:t>7.Čierny okraj dozdob štvorčekmi</a:t>
            </a:r>
            <a:endParaRPr lang="sk-SK" sz="2400" b="1" dirty="0">
              <a:ln w="11430"/>
              <a:effectLst>
                <a:outerShdw blurRad="50800" dist="39000" dir="5460000" algn="tl">
                  <a:srgbClr val="000000">
                    <a:alpha val="38000"/>
                  </a:srgbClr>
                </a:outerShdw>
              </a:effectLst>
              <a:latin typeface="Monotype Corsiva" pitchFamily="66" charset="0"/>
            </a:endParaRPr>
          </a:p>
          <a:p>
            <a:pPr marL="914400" indent="-914400"/>
            <a:r>
              <a:rPr lang="sk-SK" sz="2400" b="1" dirty="0" smtClean="0">
                <a:ln w="11430"/>
                <a:effectLst>
                  <a:outerShdw blurRad="50800" dist="39000" dir="5460000" algn="tl">
                    <a:srgbClr val="000000">
                      <a:alpha val="38000"/>
                    </a:srgbClr>
                  </a:outerShdw>
                </a:effectLst>
                <a:latin typeface="Monotype Corsiva" pitchFamily="66" charset="0"/>
              </a:rPr>
              <a:t>alebo obdĺžnikmi.</a:t>
            </a:r>
          </a:p>
          <a:p>
            <a:pPr marL="914400" indent="-914400"/>
            <a:endParaRPr lang="sk-SK" sz="2400" b="1" cap="none" spc="0" dirty="0">
              <a:ln w="11430"/>
              <a:effectLst>
                <a:outerShdw blurRad="50800" dist="39000" dir="5460000" algn="tl">
                  <a:srgbClr val="000000">
                    <a:alpha val="38000"/>
                  </a:srgbClr>
                </a:outerShdw>
              </a:effectLst>
              <a:latin typeface="Monotype Corsiva" pitchFamily="66" charset="0"/>
            </a:endParaRPr>
          </a:p>
        </p:txBody>
      </p:sp>
    </p:spTree>
  </p:cSld>
  <p:clrMapOvr>
    <a:masterClrMapping/>
  </p:clrMapOvr>
  <p:transition>
    <p:pull dir="lu"/>
  </p:transition>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518</Words>
  <Application>Microsoft Office PowerPoint</Application>
  <PresentationFormat>Prezentácia na obrazovke (4:3)</PresentationFormat>
  <Paragraphs>84</Paragraphs>
  <Slides>20</Slides>
  <Notes>1</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20</vt:i4>
      </vt:variant>
    </vt:vector>
  </HeadingPairs>
  <TitlesOfParts>
    <vt:vector size="24" baseType="lpstr">
      <vt:lpstr>Arial</vt:lpstr>
      <vt:lpstr>Calibri</vt:lpstr>
      <vt:lpstr>Monotype Corsiva</vt: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Používateľ systému Windows</dc:creator>
  <cp:lastModifiedBy>Riaditeľ</cp:lastModifiedBy>
  <cp:revision>34</cp:revision>
  <dcterms:created xsi:type="dcterms:W3CDTF">2020-04-30T09:52:18Z</dcterms:created>
  <dcterms:modified xsi:type="dcterms:W3CDTF">2020-05-01T07:16:30Z</dcterms:modified>
</cp:coreProperties>
</file>