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21"/>
  </p:notesMasterIdLst>
  <p:handoutMasterIdLst>
    <p:handoutMasterId r:id="rId22"/>
  </p:handoutMasterIdLst>
  <p:sldIdLst>
    <p:sldId id="257" r:id="rId2"/>
    <p:sldId id="277" r:id="rId3"/>
    <p:sldId id="276" r:id="rId4"/>
    <p:sldId id="263" r:id="rId5"/>
    <p:sldId id="278" r:id="rId6"/>
    <p:sldId id="264" r:id="rId7"/>
    <p:sldId id="265" r:id="rId8"/>
    <p:sldId id="266" r:id="rId9"/>
    <p:sldId id="267" r:id="rId10"/>
    <p:sldId id="268" r:id="rId11"/>
    <p:sldId id="279" r:id="rId12"/>
    <p:sldId id="269" r:id="rId13"/>
    <p:sldId id="281" r:id="rId14"/>
    <p:sldId id="270" r:id="rId15"/>
    <p:sldId id="272" r:id="rId16"/>
    <p:sldId id="271" r:id="rId17"/>
    <p:sldId id="273" r:id="rId18"/>
    <p:sldId id="275" r:id="rId19"/>
    <p:sldId id="280" r:id="rId20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593E58-C1FA-419E-9133-D62B8247A0CD}" type="datetime1">
              <a:rPr lang="sk-SK" smtClean="0"/>
              <a:t>24.4.2020</a:t>
            </a:fld>
            <a:endParaRPr lang="en-US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079F80C-C490-43B3-8D19-0042F9BDBBAA}" type="datetime1">
              <a:rPr lang="sk-SK" smtClean="0"/>
              <a:t>24.4.2020</a:t>
            </a:fld>
            <a:endParaRPr lang="en-US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é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"/>
              <a:t>Kliknutím upravíte štýly predlohy textu</a:t>
            </a:r>
            <a:endParaRPr lang="en-US"/>
          </a:p>
          <a:p>
            <a:pPr lvl="1" rtl="0"/>
            <a:r>
              <a:rPr lang="sk"/>
              <a:t>Druhá úroveň</a:t>
            </a:r>
          </a:p>
          <a:p>
            <a:pPr lvl="2" rtl="0"/>
            <a:r>
              <a:rPr lang="sk"/>
              <a:t>Tretia úroveň</a:t>
            </a:r>
          </a:p>
          <a:p>
            <a:pPr lvl="3" rtl="0"/>
            <a:r>
              <a:rPr lang="sk"/>
              <a:t>Štvrtá úroveň</a:t>
            </a:r>
          </a:p>
          <a:p>
            <a:pPr lvl="4" rtl="0"/>
            <a:r>
              <a:rPr lang="sk"/>
              <a:t>Piata úroveň</a:t>
            </a:r>
            <a:endParaRPr lang="en-US"/>
          </a:p>
        </p:txBody>
      </p:sp>
      <p:sp>
        <p:nvSpPr>
          <p:cNvPr id="6" name="Zástupnáb pät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Obdĺž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Obdĺž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Obdĺž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riama spojnica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riama spojnica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riama spojnica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20" name="Zástupný symbol dátumu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F8C1DB6-B6E9-4F7B-96DD-7072F04BAEFD}" type="datetime1">
              <a:rPr lang="sk-SK" smtClean="0"/>
              <a:t>24.4.2020</a:t>
            </a:fld>
            <a:endParaRPr lang="en-US" dirty="0"/>
          </a:p>
        </p:txBody>
      </p:sp>
      <p:sp>
        <p:nvSpPr>
          <p:cNvPr id="21" name="Zástupná päta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Zástupné číslo snímky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272DE5-AEA9-4ACC-9E05-04042A87619E}" type="datetime1">
              <a:rPr lang="sk-SK" smtClean="0"/>
              <a:t>24.4.2020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950202-251D-45E2-822C-75B2F36DD8BE}" type="datetime1">
              <a:rPr lang="sk-SK" smtClean="0"/>
              <a:t>24.4.2020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ĺžnik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Obdĺž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Obdĺž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Obdĺž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riama spojnica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riama spojnica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riama spojnica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01C29537-B49C-4F04-A12F-20D399F5C2C6}" type="datetime1">
              <a:rPr lang="sk-SK" smtClean="0"/>
              <a:t>24.4.2020</a:t>
            </a:fld>
            <a:endParaRPr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59FE2D-4279-4261-936D-FBEDD6AA9195}" type="datetime1">
              <a:rPr lang="sk-SK" smtClean="0"/>
              <a:t>24.4.2020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B6C318-EFB0-4C8B-87EC-51C6A37DA4C1}" type="datetime1">
              <a:rPr lang="sk-SK" smtClean="0"/>
              <a:t>24.4.2020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é číslo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1E41EE-338C-4BCD-86E5-B220F9FCBFB8}" type="datetime1">
              <a:rPr lang="sk-SK" smtClean="0"/>
              <a:t>24.4.2020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316BBF-A37A-4518-8384-E1C9C5369A78}" type="datetime1">
              <a:rPr lang="sk-SK" smtClean="0"/>
              <a:t>24.4.2020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D32B4DC7-C6D0-443A-9AC1-706F94010F92}" type="datetime1">
              <a:rPr lang="sk-SK" smtClean="0"/>
              <a:t>24.4.2020</a:t>
            </a:fld>
            <a:endParaRPr lang="en-US"/>
          </a:p>
        </p:txBody>
      </p:sp>
      <p:sp>
        <p:nvSpPr>
          <p:cNvPr id="9" name="Zástupný symbol päty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Zástupný symbol čísla snímky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a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B2CB11CC-D6F4-4228-B450-2134BFF6C99A}" type="datetime1">
              <a:rPr lang="sk-SK" smtClean="0"/>
              <a:t>24.4.2020</a:t>
            </a:fld>
            <a:endParaRPr lang="en-US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Obdĺžnik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Obdĺž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Obdĺž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Zástupný objekt nadpisu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k"/>
              <a:t>Kliknite sem a upravte štýl predlohy nadpisov</a:t>
            </a:r>
            <a:endParaRPr lang="en-US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"/>
              <a:t>Kliknutím upravíte štýly predlohy textu</a:t>
            </a:r>
          </a:p>
          <a:p>
            <a:pPr lvl="1" rtl="0"/>
            <a:r>
              <a:rPr lang="sk"/>
              <a:t>Druhá úroveň</a:t>
            </a:r>
          </a:p>
          <a:p>
            <a:pPr lvl="2" rtl="0"/>
            <a:r>
              <a:rPr lang="sk"/>
              <a:t>Tretia úroveň</a:t>
            </a:r>
          </a:p>
          <a:p>
            <a:pPr lvl="3" rtl="0"/>
            <a:r>
              <a:rPr lang="sk"/>
              <a:t>Štvrtá úroveň</a:t>
            </a:r>
          </a:p>
          <a:p>
            <a:pPr lvl="4" rtl="0"/>
            <a:r>
              <a:rPr lang="sk"/>
              <a:t>Piata úroveň</a:t>
            </a:r>
            <a:endParaRPr lang="en-US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0CA74D9-753D-452E-9D17-5DEDD13B9F67}" type="datetime1">
              <a:rPr lang="sk-SK" smtClean="0"/>
              <a:t>24.4.2020</a:t>
            </a:fld>
            <a:endParaRPr lang="en-US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Detailný záber loga&#10;&#10;Automaticky generovaný popis">
            <a:extLst>
              <a:ext uri="{FF2B5EF4-FFF2-40B4-BE49-F238E27FC236}">
                <a16:creationId xmlns:a16="http://schemas.microsoft.com/office/drawing/2014/main" xmlns="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Obdĺžnik 81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Obdĺžnik 83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sk-SK" sz="4400" dirty="0">
                <a:solidFill>
                  <a:schemeClr val="tx1"/>
                </a:solidFill>
              </a:rPr>
              <a:t>Učíme sa doma</a:t>
            </a:r>
            <a:endParaRPr lang="sk" sz="44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593281"/>
            <a:ext cx="4775075" cy="559656"/>
          </a:xfrm>
        </p:spPr>
        <p:txBody>
          <a:bodyPr rtlCol="0">
            <a:noAutofit/>
          </a:bodyPr>
          <a:lstStyle/>
          <a:p>
            <a:pPr rtl="0">
              <a:spcAft>
                <a:spcPts val="600"/>
              </a:spcAft>
            </a:pPr>
            <a:r>
              <a:rPr lang="sk" sz="8000" dirty="0">
                <a:solidFill>
                  <a:schemeClr val="tx1"/>
                </a:solidFill>
              </a:rPr>
              <a:t>2.</a:t>
            </a:r>
            <a:r>
              <a:rPr lang="sk-SK" sz="8000" dirty="0">
                <a:solidFill>
                  <a:schemeClr val="tx1"/>
                </a:solidFill>
              </a:rPr>
              <a:t>A</a:t>
            </a:r>
            <a:endParaRPr lang="sk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D58AA3-8623-4F88-9F88-A4B5B650C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769" y="642594"/>
            <a:ext cx="10058400" cy="1371600"/>
          </a:xfrm>
        </p:spPr>
        <p:txBody>
          <a:bodyPr/>
          <a:lstStyle/>
          <a:p>
            <a:r>
              <a:rPr lang="sk-SK" dirty="0"/>
              <a:t>  </a:t>
            </a:r>
            <a:r>
              <a:rPr lang="sk-SK" dirty="0" err="1"/>
              <a:t>Barča</a:t>
            </a:r>
            <a:r>
              <a:rPr lang="sk-SK" dirty="0"/>
              <a:t> je turistka i športovkyňa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1DEEDA41-E4EB-45B0-98CC-8112F98A2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1" y="1660566"/>
            <a:ext cx="7197866" cy="479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A268D588-75B2-49C0-97E7-B5C8510D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AEA4768F-3A3B-4950-9F34-B8BB3B21D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32" y="1660567"/>
            <a:ext cx="7110350" cy="474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6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D75908-EFEE-4E3E-B27D-046730A7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530" y="1424471"/>
            <a:ext cx="3987677" cy="2975249"/>
          </a:xfrm>
        </p:spPr>
        <p:txBody>
          <a:bodyPr/>
          <a:lstStyle/>
          <a:p>
            <a:pPr algn="ctr"/>
            <a:r>
              <a:rPr lang="sk-SK" dirty="0"/>
              <a:t>Nikolka je </a:t>
            </a:r>
            <a:br>
              <a:rPr lang="sk-SK" dirty="0"/>
            </a:br>
            <a:r>
              <a:rPr lang="sk-SK" dirty="0"/>
              <a:t>hudobníčka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33233A91-2EF8-4E06-8D78-6F288060E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07" y="416908"/>
            <a:ext cx="4518137" cy="6024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7870D14D-7869-48C4-B949-8F77EB2A0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199164-7B3D-4750-9C01-7FAC74A3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4" y="563080"/>
            <a:ext cx="8262730" cy="1371600"/>
          </a:xfrm>
        </p:spPr>
        <p:txBody>
          <a:bodyPr/>
          <a:lstStyle/>
          <a:p>
            <a:r>
              <a:rPr lang="sk-SK" dirty="0" err="1"/>
              <a:t>Aďka</a:t>
            </a:r>
            <a:r>
              <a:rPr lang="sk-SK" dirty="0"/>
              <a:t> a </a:t>
            </a:r>
            <a:r>
              <a:rPr lang="sk-SK" dirty="0" err="1"/>
              <a:t>Lili</a:t>
            </a:r>
            <a:r>
              <a:rPr lang="sk-SK" dirty="0"/>
              <a:t>  sú jarné cyklistky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8861979D-0B7F-4C64-8260-BC6A0EE18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8" y="1639957"/>
            <a:ext cx="6347791" cy="4760843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DA000980-FEF1-407E-8F3B-1E4EC4D9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  <p:pic>
        <p:nvPicPr>
          <p:cNvPr id="5" name="Zástupný objekt pre obsah 5">
            <a:extLst>
              <a:ext uri="{FF2B5EF4-FFF2-40B4-BE49-F238E27FC236}">
                <a16:creationId xmlns:a16="http://schemas.microsoft.com/office/drawing/2014/main" xmlns="" id="{D526FBF4-F97B-459F-BC8A-120AE7A09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12" y="257881"/>
            <a:ext cx="3805342" cy="6342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479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241A295-BF3D-4E9D-AD11-35FFF907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76849"/>
            <a:ext cx="10058400" cy="2657197"/>
          </a:xfrm>
        </p:spPr>
        <p:txBody>
          <a:bodyPr/>
          <a:lstStyle/>
          <a:p>
            <a:r>
              <a:rPr lang="sk-SK" dirty="0"/>
              <a:t>Ninka  je					   herečka							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854D4339-F669-4B10-A62E-EC356FC2E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3" y="353014"/>
            <a:ext cx="4628606" cy="6171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F74CA8ED-5770-4AFA-8CD3-A6F812B3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593F5A0-BDD0-4EF5-BDBB-E914FA7C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626" y="457200"/>
            <a:ext cx="7102335" cy="1371600"/>
          </a:xfrm>
        </p:spPr>
        <p:txBody>
          <a:bodyPr/>
          <a:lstStyle/>
          <a:p>
            <a:r>
              <a:rPr lang="sk-SK" dirty="0"/>
              <a:t>        </a:t>
            </a:r>
            <a:r>
              <a:rPr lang="sk-SK" dirty="0" err="1"/>
              <a:t>Severovci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pomáhajú prírode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E9EE80D5-FE14-4CBE-A47D-F34F89130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20" y="2099773"/>
            <a:ext cx="5132916" cy="3849687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D40E277D-8EB0-40BF-986F-CED88B40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53E503F8-CEDA-4636-A6BB-F73FAB122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480" y="1663284"/>
            <a:ext cx="3478748" cy="463833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57730263-B897-4ABA-BFEA-9F552AF31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2" y="1749491"/>
            <a:ext cx="3414093" cy="45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635FA9-B8CB-46A4-8256-986ED815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555" y="1460874"/>
            <a:ext cx="3189632" cy="3041510"/>
          </a:xfrm>
        </p:spPr>
        <p:txBody>
          <a:bodyPr/>
          <a:lstStyle/>
          <a:p>
            <a:pPr algn="ctr"/>
            <a:r>
              <a:rPr lang="sk-SK" dirty="0" err="1"/>
              <a:t>Kevin</a:t>
            </a:r>
            <a:r>
              <a:rPr lang="sk-SK" dirty="0"/>
              <a:t> je </a:t>
            </a:r>
            <a:br>
              <a:rPr lang="sk-SK" dirty="0"/>
            </a:br>
            <a:r>
              <a:rPr lang="sk-SK" dirty="0"/>
              <a:t>žiak i </a:t>
            </a:r>
            <a:br>
              <a:rPr lang="sk-SK" dirty="0"/>
            </a:br>
            <a:r>
              <a:rPr lang="sk-SK" dirty="0"/>
              <a:t>robot </a:t>
            </a:r>
            <a:br>
              <a:rPr lang="sk-SK" dirty="0"/>
            </a:br>
            <a:r>
              <a:rPr lang="sk-SK" dirty="0"/>
              <a:t>súčasne...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3C6C5B53-B617-4A26-BC7A-662CCD683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0092" y="1163872"/>
            <a:ext cx="6040342" cy="4530256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9B8E3F07-0469-42FF-928C-F55C600BB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1C2FA51C-5764-470C-A6C4-AFF38921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6339" y="1256968"/>
            <a:ext cx="5663096" cy="424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08499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AF36AC-1362-4885-B5D3-B899034B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83" y="1795534"/>
            <a:ext cx="5665304" cy="2219876"/>
          </a:xfrm>
        </p:spPr>
        <p:txBody>
          <a:bodyPr/>
          <a:lstStyle/>
          <a:p>
            <a:pPr algn="ctr"/>
            <a:r>
              <a:rPr lang="sk-SK" dirty="0"/>
              <a:t>Ninka chce </a:t>
            </a:r>
            <a:br>
              <a:rPr lang="sk-SK" dirty="0"/>
            </a:br>
            <a:r>
              <a:rPr lang="sk-SK" dirty="0"/>
              <a:t>odplávať </a:t>
            </a:r>
            <a:br>
              <a:rPr lang="sk-SK" dirty="0"/>
            </a:br>
            <a:r>
              <a:rPr lang="sk-SK" dirty="0"/>
              <a:t>do neznáma...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F90BECB4-FE92-4020-B9EA-7A5ECA5FD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4663351" cy="621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CA84CB02-34F0-4B7B-ACA2-A45DD37B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26C628-B96F-49BB-969F-596728BDA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Jakubko					   </a:t>
            </a:r>
            <a:br>
              <a:rPr lang="sk-SK" dirty="0"/>
            </a:br>
            <a:r>
              <a:rPr lang="sk-SK" dirty="0"/>
              <a:t>je bábkoherec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35E5417F-64C5-4AF0-AB7B-B59B0029F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10" y="390404"/>
            <a:ext cx="4557893" cy="6077191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EFA651C6-A789-409D-9B42-F2414D76C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53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91844F7-0E53-4F1F-BF62-2C28179E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Bianka</a:t>
            </a:r>
            <a:r>
              <a:rPr lang="sk-SK" dirty="0"/>
              <a:t> s </a:t>
            </a:r>
            <a:r>
              <a:rPr lang="sk-SK" dirty="0" err="1"/>
              <a:t>Lili</a:t>
            </a:r>
            <a:r>
              <a:rPr lang="sk-SK" dirty="0"/>
              <a:t> cvičia psa </a:t>
            </a:r>
            <a:br>
              <a:rPr lang="sk-SK" dirty="0"/>
            </a:br>
            <a:r>
              <a:rPr lang="sk-SK" dirty="0"/>
              <a:t>a jazdu na bicykli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D1076720-9F7C-4EF6-B3B5-084EC0F2A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1" y="2014194"/>
            <a:ext cx="2643808" cy="440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51577995-82A2-4419-82FC-334EC6E7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45284597-B2D7-46BA-BF8F-E5E96295D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9"/>
          <a:stretch/>
        </p:blipFill>
        <p:spPr>
          <a:xfrm>
            <a:off x="6834809" y="394757"/>
            <a:ext cx="4694582" cy="607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86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94AA773-70B2-40B4-8950-94D18522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726" y="335279"/>
            <a:ext cx="7547113" cy="1371600"/>
          </a:xfrm>
        </p:spPr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Každý z  Vás je jedinečný!!!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191D5D3D-08DA-41F7-9DA1-B4AEE853C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4" y="1251668"/>
            <a:ext cx="9370761" cy="527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783E3E62-1E75-4607-A4CA-DEB685AC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9748621-EA47-499C-9E97-9BBC187D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904875"/>
            <a:ext cx="8474765" cy="2786406"/>
          </a:xfrm>
        </p:spPr>
        <p:txBody>
          <a:bodyPr/>
          <a:lstStyle/>
          <a:p>
            <a:r>
              <a:rPr lang="sk-SK" dirty="0"/>
              <a:t>Barborka </a:t>
            </a:r>
            <a:br>
              <a:rPr lang="sk-SK" dirty="0"/>
            </a:br>
            <a:r>
              <a:rPr lang="sk-SK" dirty="0"/>
              <a:t>pomáha</a:t>
            </a:r>
            <a:br>
              <a:rPr lang="sk-SK" dirty="0"/>
            </a:br>
            <a:r>
              <a:rPr lang="sk-SK" dirty="0"/>
              <a:t>šiť rúška </a:t>
            </a:r>
            <a:r>
              <a:rPr lang="sk-SK" dirty="0">
                <a:sym typeface="Wingdings" panose="05000000000000000000" pitchFamily="2" charset="2"/>
              </a:rPr>
              <a:t></a:t>
            </a:r>
            <a:endParaRPr lang="sk-SK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6A64A1ED-0C64-494C-9C7A-6AEF4E2D4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13" y="445520"/>
            <a:ext cx="6569048" cy="6061297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C2DC8BA6-1DF3-4533-9021-0FF58879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13FE227-AD77-43CB-BA42-13FE9287F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424472"/>
            <a:ext cx="10058400" cy="2786406"/>
          </a:xfrm>
        </p:spPr>
        <p:txBody>
          <a:bodyPr/>
          <a:lstStyle/>
          <a:p>
            <a:r>
              <a:rPr lang="sk-SK" dirty="0" err="1"/>
              <a:t>Olívinka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sa učí a</a:t>
            </a:r>
            <a:br>
              <a:rPr lang="sk-SK" dirty="0"/>
            </a:br>
            <a:r>
              <a:rPr lang="sk-SK" dirty="0"/>
              <a:t>trénuje </a:t>
            </a:r>
            <a:br>
              <a:rPr lang="sk-SK" dirty="0"/>
            </a:br>
            <a:r>
              <a:rPr lang="sk-SK" dirty="0"/>
              <a:t>škrečka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CA8EF95C-2086-4687-906A-B19A43F90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15" y="457200"/>
            <a:ext cx="4531390" cy="6041854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61EF55AF-469B-48D0-8FAE-F5E9FB8B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6267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66D7C4D-16CF-409D-BDE7-E2E20A326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2767"/>
            <a:ext cx="10058400" cy="2961997"/>
          </a:xfrm>
        </p:spPr>
        <p:txBody>
          <a:bodyPr>
            <a:normAutofit/>
          </a:bodyPr>
          <a:lstStyle/>
          <a:p>
            <a:r>
              <a:rPr lang="sk-SK" dirty="0" err="1"/>
              <a:t>Kevinko</a:t>
            </a:r>
            <a:r>
              <a:rPr lang="sk-SK" dirty="0"/>
              <a:t>					sa naučil 											                                        							korčuľovať</a:t>
            </a:r>
            <a:br>
              <a:rPr lang="sk-SK" dirty="0"/>
            </a:br>
            <a:r>
              <a:rPr lang="sk-SK" dirty="0"/>
              <a:t>							</a:t>
            </a:r>
            <a:r>
              <a:rPr lang="sk-SK" sz="2000" dirty="0"/>
              <a:t>klikni dole a spusti si video</a:t>
            </a:r>
            <a:endParaRPr lang="sk-SK" dirty="0"/>
          </a:p>
        </p:txBody>
      </p:sp>
      <p:pic>
        <p:nvPicPr>
          <p:cNvPr id="5" name="Kevin">
            <a:hlinkClick r:id="" action="ppaction://media"/>
            <a:extLst>
              <a:ext uri="{FF2B5EF4-FFF2-40B4-BE49-F238E27FC236}">
                <a16:creationId xmlns:a16="http://schemas.microsoft.com/office/drawing/2014/main" xmlns="" id="{C398024B-2B6C-496A-9BE1-B46BA2742B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8817" y="383995"/>
            <a:ext cx="3445565" cy="6090010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63D834C3-C94B-45BA-9306-419C5D660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B1424A-0D77-47B3-BB74-3607A9EEA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912" y="1746892"/>
            <a:ext cx="6645965" cy="1371600"/>
          </a:xfrm>
        </p:spPr>
        <p:txBody>
          <a:bodyPr/>
          <a:lstStyle/>
          <a:p>
            <a:r>
              <a:rPr lang="sk-SK" dirty="0" err="1"/>
              <a:t>Lili</a:t>
            </a:r>
            <a:r>
              <a:rPr lang="sk-SK" dirty="0"/>
              <a:t> sa stará </a:t>
            </a:r>
            <a:br>
              <a:rPr lang="sk-SK" dirty="0"/>
            </a:br>
            <a:r>
              <a:rPr lang="sk-SK" dirty="0"/>
              <a:t>o zvieratká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50C649C7-545E-45B6-8AEA-B352F336B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" y="554196"/>
            <a:ext cx="3452191" cy="5753652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75E248F3-C094-4F14-9E75-98F67F95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086BE922-80A8-42B7-9CE6-9C0B1ED66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42" y="444750"/>
            <a:ext cx="3573629" cy="5956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7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0E9EDA-2747-47E4-AA0E-9DA7F144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Filipko</a:t>
            </a:r>
            <a:r>
              <a:rPr lang="sk-SK" dirty="0"/>
              <a:t> je super cyklista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4E2DBFF1-98FD-4E52-AB18-2E2B3F088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48" y="725959"/>
            <a:ext cx="4717773" cy="5406081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D098940E-81F2-45D8-A5ED-CAF5735B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3069533E-D59C-4A0F-B03E-5F48ABDE9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26" y="1972162"/>
            <a:ext cx="3743740" cy="42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4982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67EC48-A3B4-4011-B9CD-598324CD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964" y="642594"/>
            <a:ext cx="3717235" cy="1371600"/>
          </a:xfrm>
        </p:spPr>
        <p:txBody>
          <a:bodyPr/>
          <a:lstStyle/>
          <a:p>
            <a:r>
              <a:rPr lang="sk-SK" dirty="0" err="1"/>
              <a:t>Bianka</a:t>
            </a:r>
            <a:r>
              <a:rPr lang="sk-SK" dirty="0"/>
              <a:t> trénuje </a:t>
            </a:r>
            <a:br>
              <a:rPr lang="sk-SK" dirty="0"/>
            </a:br>
            <a:r>
              <a:rPr lang="sk-SK" dirty="0"/>
              <a:t>gymnastiku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D6D8C7EC-32D5-46C2-ABD2-F2F7DAAC2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7252" y="1123122"/>
            <a:ext cx="6149008" cy="4611756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81C42D10-3337-40AE-9344-257984C1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5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7EFCB3-0D48-47CD-8582-636AA7AF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896" y="642594"/>
            <a:ext cx="8713304" cy="1371600"/>
          </a:xfrm>
        </p:spPr>
        <p:txBody>
          <a:bodyPr/>
          <a:lstStyle/>
          <a:p>
            <a:r>
              <a:rPr lang="sk-SK" dirty="0"/>
              <a:t>Lucka a Jakubko sú architekti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6BEDEEA6-ED33-4047-BF18-A76F0EABF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60" y="2099773"/>
            <a:ext cx="5132916" cy="3849687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706F3E8E-879A-4FE9-93A6-6545CD693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9CAFB3B4-4D7F-48B5-842B-D0017EFB0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76" y="2099773"/>
            <a:ext cx="5132916" cy="3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6455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C2A888-7A68-4423-AE36-50D821F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725" y="1265447"/>
            <a:ext cx="5493025" cy="2537928"/>
          </a:xfrm>
        </p:spPr>
        <p:txBody>
          <a:bodyPr/>
          <a:lstStyle/>
          <a:p>
            <a:pPr algn="ctr"/>
            <a:r>
              <a:rPr lang="sk-SK" dirty="0"/>
              <a:t>Simonko </a:t>
            </a:r>
            <a:br>
              <a:rPr lang="sk-SK" dirty="0"/>
            </a:br>
            <a:r>
              <a:rPr lang="sk-SK" dirty="0"/>
              <a:t>rozmýšľa</a:t>
            </a:r>
            <a:br>
              <a:rPr lang="sk-SK" dirty="0"/>
            </a:br>
            <a:r>
              <a:rPr lang="sk-SK" dirty="0"/>
              <a:t>nad matikou...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1438BB13-E20F-4E08-B6DC-E6C31169B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19" y="275050"/>
            <a:ext cx="4730924" cy="630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FA5A2662-DE97-4A9F-94F2-58A76C0F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A691F6-4A63-42E4-90E9-69A6FC45C189}" type="datetime1">
              <a:rPr lang="sk-SK" smtClean="0"/>
              <a:t>24.4.2020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1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019_TF78438558" id="{03D3C7D7-7294-4361-A24E-058731A8E82E}" vid="{E6517E62-9974-45F6-9388-3E4B9F20DFDE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{84E4D9E9-0E9A-4B8D-AC90-C0C4A084ADB1}tf78438558</Template>
  <TotalTime>0</TotalTime>
  <Words>75</Words>
  <Application>Microsoft Office PowerPoint</Application>
  <PresentationFormat>Širokouhlá</PresentationFormat>
  <Paragraphs>38</Paragraphs>
  <Slides>19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5" baseType="lpstr">
      <vt:lpstr>Calibri</vt:lpstr>
      <vt:lpstr>Century Gothic</vt:lpstr>
      <vt:lpstr>Comic Sans MS</vt:lpstr>
      <vt:lpstr>Garamond</vt:lpstr>
      <vt:lpstr>Wingdings</vt:lpstr>
      <vt:lpstr>SavonVTI</vt:lpstr>
      <vt:lpstr>Učíme sa doma</vt:lpstr>
      <vt:lpstr>Barborka  pomáha šiť rúška </vt:lpstr>
      <vt:lpstr>Olívinka sa učí a trénuje  škrečka</vt:lpstr>
      <vt:lpstr>Kevinko     sa naučil                                                           korčuľovať        klikni dole a spusti si video</vt:lpstr>
      <vt:lpstr>Lili sa stará  o zvieratká</vt:lpstr>
      <vt:lpstr>Filipko je super cyklista</vt:lpstr>
      <vt:lpstr>Bianka trénuje  gymnastiku</vt:lpstr>
      <vt:lpstr>Lucka a Jakubko sú architekti</vt:lpstr>
      <vt:lpstr>Simonko  rozmýšľa nad matikou...</vt:lpstr>
      <vt:lpstr>  Barča je turistka i športovkyňa</vt:lpstr>
      <vt:lpstr>Nikolka je  hudobníčka</vt:lpstr>
      <vt:lpstr>Aďka a Lili  sú jarné cyklistky</vt:lpstr>
      <vt:lpstr>Ninka  je        herečka       </vt:lpstr>
      <vt:lpstr>        Severovci  pomáhajú prírode</vt:lpstr>
      <vt:lpstr>Kevin je  žiak i  robot  súčasne...</vt:lpstr>
      <vt:lpstr>Ninka chce  odplávať  do neznáma...</vt:lpstr>
      <vt:lpstr>Jakubko         je bábkoherec</vt:lpstr>
      <vt:lpstr>Bianka s Lili cvičia psa  a jazdu na bicykli</vt:lpstr>
      <vt:lpstr>Každý z  Vás je jedinečný!!!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2020-04-23T13:40:36Z</dcterms:created>
  <dcterms:modified xsi:type="dcterms:W3CDTF">2020-04-24T05:26:31Z</dcterms:modified>
</cp:coreProperties>
</file>